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6" r:id="rId3"/>
    <p:sldId id="257" r:id="rId4"/>
    <p:sldId id="281" r:id="rId5"/>
    <p:sldId id="284" r:id="rId6"/>
    <p:sldId id="289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2" r:id="rId18"/>
    <p:sldId id="301" r:id="rId19"/>
    <p:sldId id="304" r:id="rId20"/>
    <p:sldId id="307" r:id="rId21"/>
    <p:sldId id="305" r:id="rId22"/>
    <p:sldId id="303" r:id="rId23"/>
    <p:sldId id="306" r:id="rId24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26.svg"/><Relationship Id="rId4" Type="http://schemas.openxmlformats.org/officeDocument/2006/relationships/image" Target="../media/image30.svg"/><Relationship Id="rId9" Type="http://schemas.openxmlformats.org/officeDocument/2006/relationships/image" Target="../media/image25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10" Type="http://schemas.openxmlformats.org/officeDocument/2006/relationships/image" Target="../media/image65.svg"/><Relationship Id="rId4" Type="http://schemas.openxmlformats.org/officeDocument/2006/relationships/image" Target="../media/image61.svg"/><Relationship Id="rId9" Type="http://schemas.openxmlformats.org/officeDocument/2006/relationships/image" Target="../media/image64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9.png"/><Relationship Id="rId7" Type="http://schemas.openxmlformats.org/officeDocument/2006/relationships/image" Target="../media/image76.png"/><Relationship Id="rId2" Type="http://schemas.openxmlformats.org/officeDocument/2006/relationships/image" Target="../media/image75.svg"/><Relationship Id="rId1" Type="http://schemas.openxmlformats.org/officeDocument/2006/relationships/image" Target="../media/image74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79.svg"/><Relationship Id="rId4" Type="http://schemas.openxmlformats.org/officeDocument/2006/relationships/image" Target="../media/image10.svg"/><Relationship Id="rId9" Type="http://schemas.openxmlformats.org/officeDocument/2006/relationships/image" Target="../media/image78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8.png"/><Relationship Id="rId7" Type="http://schemas.openxmlformats.org/officeDocument/2006/relationships/image" Target="../media/image1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79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svg"/><Relationship Id="rId1" Type="http://schemas.openxmlformats.org/officeDocument/2006/relationships/image" Target="../media/image82.png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10" Type="http://schemas.openxmlformats.org/officeDocument/2006/relationships/image" Target="../media/image79.svg"/><Relationship Id="rId4" Type="http://schemas.openxmlformats.org/officeDocument/2006/relationships/image" Target="../media/image85.svg"/><Relationship Id="rId9" Type="http://schemas.openxmlformats.org/officeDocument/2006/relationships/image" Target="../media/image78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openxmlformats.org/officeDocument/2006/relationships/image" Target="../media/image98.png"/><Relationship Id="rId7" Type="http://schemas.openxmlformats.org/officeDocument/2006/relationships/image" Target="../media/image100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93.svg"/><Relationship Id="rId4" Type="http://schemas.openxmlformats.org/officeDocument/2006/relationships/image" Target="../media/image99.svg"/><Relationship Id="rId9" Type="http://schemas.openxmlformats.org/officeDocument/2006/relationships/image" Target="../media/image92.pn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svg"/><Relationship Id="rId1" Type="http://schemas.openxmlformats.org/officeDocument/2006/relationships/image" Target="../media/image104.png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107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g"/><Relationship Id="rId3" Type="http://schemas.openxmlformats.org/officeDocument/2006/relationships/image" Target="../media/image114.png"/><Relationship Id="rId7" Type="http://schemas.openxmlformats.org/officeDocument/2006/relationships/image" Target="../media/image116.jpg"/><Relationship Id="rId2" Type="http://schemas.openxmlformats.org/officeDocument/2006/relationships/image" Target="../media/image113.svg"/><Relationship Id="rId1" Type="http://schemas.openxmlformats.org/officeDocument/2006/relationships/image" Target="../media/image112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11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26.svg"/><Relationship Id="rId4" Type="http://schemas.openxmlformats.org/officeDocument/2006/relationships/image" Target="../media/image30.svg"/><Relationship Id="rId9" Type="http://schemas.openxmlformats.org/officeDocument/2006/relationships/image" Target="../media/image25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10" Type="http://schemas.openxmlformats.org/officeDocument/2006/relationships/image" Target="../media/image65.svg"/><Relationship Id="rId4" Type="http://schemas.openxmlformats.org/officeDocument/2006/relationships/image" Target="../media/image61.svg"/><Relationship Id="rId9" Type="http://schemas.openxmlformats.org/officeDocument/2006/relationships/image" Target="../media/image64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9.png"/><Relationship Id="rId7" Type="http://schemas.openxmlformats.org/officeDocument/2006/relationships/image" Target="../media/image76.png"/><Relationship Id="rId2" Type="http://schemas.openxmlformats.org/officeDocument/2006/relationships/image" Target="../media/image75.svg"/><Relationship Id="rId1" Type="http://schemas.openxmlformats.org/officeDocument/2006/relationships/image" Target="../media/image74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79.svg"/><Relationship Id="rId4" Type="http://schemas.openxmlformats.org/officeDocument/2006/relationships/image" Target="../media/image10.svg"/><Relationship Id="rId9" Type="http://schemas.openxmlformats.org/officeDocument/2006/relationships/image" Target="../media/image78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8.png"/><Relationship Id="rId7" Type="http://schemas.openxmlformats.org/officeDocument/2006/relationships/image" Target="../media/image1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79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svg"/><Relationship Id="rId1" Type="http://schemas.openxmlformats.org/officeDocument/2006/relationships/image" Target="../media/image82.png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10" Type="http://schemas.openxmlformats.org/officeDocument/2006/relationships/image" Target="../media/image79.svg"/><Relationship Id="rId4" Type="http://schemas.openxmlformats.org/officeDocument/2006/relationships/image" Target="../media/image85.svg"/><Relationship Id="rId9" Type="http://schemas.openxmlformats.org/officeDocument/2006/relationships/image" Target="../media/image78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openxmlformats.org/officeDocument/2006/relationships/image" Target="../media/image98.png"/><Relationship Id="rId7" Type="http://schemas.openxmlformats.org/officeDocument/2006/relationships/image" Target="../media/image100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93.svg"/><Relationship Id="rId4" Type="http://schemas.openxmlformats.org/officeDocument/2006/relationships/image" Target="../media/image99.svg"/><Relationship Id="rId9" Type="http://schemas.openxmlformats.org/officeDocument/2006/relationships/image" Target="../media/image92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svg"/><Relationship Id="rId1" Type="http://schemas.openxmlformats.org/officeDocument/2006/relationships/image" Target="../media/image104.png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107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g"/><Relationship Id="rId3" Type="http://schemas.openxmlformats.org/officeDocument/2006/relationships/image" Target="../media/image114.png"/><Relationship Id="rId7" Type="http://schemas.openxmlformats.org/officeDocument/2006/relationships/image" Target="../media/image116.jpg"/><Relationship Id="rId2" Type="http://schemas.openxmlformats.org/officeDocument/2006/relationships/image" Target="../media/image113.svg"/><Relationship Id="rId1" Type="http://schemas.openxmlformats.org/officeDocument/2006/relationships/image" Target="../media/image112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1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66FC2B-0E75-4FE4-B658-AC33CE16D94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D760B7-D3FC-43A7-880C-3F2C9013E11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Finanční nebo daňový specialista.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E63F9F-753A-449C-85D4-AE8178F0D298}" type="parTrans" cxnId="{68FA30BD-D008-412F-91C5-15CD8A5BC1A9}">
      <dgm:prSet/>
      <dgm:spPr/>
      <dgm:t>
        <a:bodyPr/>
        <a:lstStyle/>
        <a:p>
          <a:endParaRPr lang="en-US"/>
        </a:p>
      </dgm:t>
    </dgm:pt>
    <dgm:pt modelId="{DC2022D5-DA4D-4443-BB46-69DF69CFCACD}" type="sibTrans" cxnId="{68FA30BD-D008-412F-91C5-15CD8A5BC1A9}">
      <dgm:prSet/>
      <dgm:spPr/>
      <dgm:t>
        <a:bodyPr/>
        <a:lstStyle/>
        <a:p>
          <a:endParaRPr lang="en-US"/>
        </a:p>
      </dgm:t>
    </dgm:pt>
    <dgm:pt modelId="{4CDB078B-B43E-42B4-AD88-A0D262DF483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Zaměstnanec celní správy.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643A42-7CB3-4707-87D1-746F3362E325}" type="parTrans" cxnId="{7CE95EA9-B994-426C-B4DE-2C17FB6B79E6}">
      <dgm:prSet/>
      <dgm:spPr/>
      <dgm:t>
        <a:bodyPr/>
        <a:lstStyle/>
        <a:p>
          <a:endParaRPr lang="en-US"/>
        </a:p>
      </dgm:t>
    </dgm:pt>
    <dgm:pt modelId="{E4360BF0-652C-4863-B1B2-4B5806A5D104}" type="sibTrans" cxnId="{7CE95EA9-B994-426C-B4DE-2C17FB6B79E6}">
      <dgm:prSet/>
      <dgm:spPr/>
      <dgm:t>
        <a:bodyPr/>
        <a:lstStyle/>
        <a:p>
          <a:endParaRPr lang="en-US"/>
        </a:p>
      </dgm:t>
    </dgm:pt>
    <dgm:pt modelId="{ACD75497-CA3D-4DA3-9C7A-EC29AC05B13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Pracovník v bankovnictví, pojišťovnách a finančních úřadech.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C9E1A7-2193-4422-BAB6-7CFF63D3FEF7}" type="parTrans" cxnId="{42F4D4A0-DF4B-461A-AE6F-69D5944A825A}">
      <dgm:prSet/>
      <dgm:spPr/>
      <dgm:t>
        <a:bodyPr/>
        <a:lstStyle/>
        <a:p>
          <a:endParaRPr lang="en-US"/>
        </a:p>
      </dgm:t>
    </dgm:pt>
    <dgm:pt modelId="{7781792D-F297-49E5-B6A2-8491E65DD4EE}" type="sibTrans" cxnId="{42F4D4A0-DF4B-461A-AE6F-69D5944A825A}">
      <dgm:prSet/>
      <dgm:spPr/>
      <dgm:t>
        <a:bodyPr/>
        <a:lstStyle/>
        <a:p>
          <a:endParaRPr lang="en-US"/>
        </a:p>
      </dgm:t>
    </dgm:pt>
    <dgm:pt modelId="{D67C3403-EA51-4067-BBDB-515ECBD693E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OSVČ v oblasti financí a daní.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CA0A6E-A38C-42C9-B238-7D253E04E543}" type="parTrans" cxnId="{A36FAB09-6D26-4A59-A8AB-53B54978EA69}">
      <dgm:prSet/>
      <dgm:spPr/>
      <dgm:t>
        <a:bodyPr/>
        <a:lstStyle/>
        <a:p>
          <a:endParaRPr lang="en-US"/>
        </a:p>
      </dgm:t>
    </dgm:pt>
    <dgm:pt modelId="{C3F0CD68-589C-41CF-A1BB-E286E27CEC27}" type="sibTrans" cxnId="{A36FAB09-6D26-4A59-A8AB-53B54978EA69}">
      <dgm:prSet/>
      <dgm:spPr/>
      <dgm:t>
        <a:bodyPr/>
        <a:lstStyle/>
        <a:p>
          <a:endParaRPr lang="en-US"/>
        </a:p>
      </dgm:t>
    </dgm:pt>
    <dgm:pt modelId="{7077C660-C7BB-4448-92D4-87F923A61A1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Zaměstnanec finančních a ekonomických útvarů státní správy.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A98B27-78D9-4BBA-8C2F-CF7093D53F8A}" type="parTrans" cxnId="{2A0E4F1E-443F-41C9-A05B-8E4BA9CB0821}">
      <dgm:prSet/>
      <dgm:spPr/>
      <dgm:t>
        <a:bodyPr/>
        <a:lstStyle/>
        <a:p>
          <a:endParaRPr lang="cs-CZ"/>
        </a:p>
      </dgm:t>
    </dgm:pt>
    <dgm:pt modelId="{0899EB16-E1B3-45E2-8193-D09626E7CADC}" type="sibTrans" cxnId="{2A0E4F1E-443F-41C9-A05B-8E4BA9CB0821}">
      <dgm:prSet/>
      <dgm:spPr/>
      <dgm:t>
        <a:bodyPr/>
        <a:lstStyle/>
        <a:p>
          <a:endParaRPr lang="cs-CZ"/>
        </a:p>
      </dgm:t>
    </dgm:pt>
    <dgm:pt modelId="{8F215A5E-24AA-4113-B2CC-0242EECF1B00}" type="pres">
      <dgm:prSet presAssocID="{A366FC2B-0E75-4FE4-B658-AC33CE16D94C}" presName="root" presStyleCnt="0">
        <dgm:presLayoutVars>
          <dgm:dir/>
          <dgm:resizeHandles val="exact"/>
        </dgm:presLayoutVars>
      </dgm:prSet>
      <dgm:spPr/>
    </dgm:pt>
    <dgm:pt modelId="{2EB15D79-740B-47C2-BEAC-12F0ACC8943A}" type="pres">
      <dgm:prSet presAssocID="{2BD760B7-D3FC-43A7-880C-3F2C9013E115}" presName="compNode" presStyleCnt="0"/>
      <dgm:spPr/>
    </dgm:pt>
    <dgm:pt modelId="{D43DA97F-6333-4512-9BA4-316B981F7FDD}" type="pres">
      <dgm:prSet presAssocID="{2BD760B7-D3FC-43A7-880C-3F2C9013E115}" presName="bgRect" presStyleLbl="bgShp" presStyleIdx="0" presStyleCnt="5"/>
      <dgm:spPr/>
    </dgm:pt>
    <dgm:pt modelId="{CA6AFEBF-7E57-4C3F-ADC8-FC3197F195F1}" type="pres">
      <dgm:prSet presAssocID="{2BD760B7-D3FC-43A7-880C-3F2C9013E115}" presName="iconRect" presStyleLbl="node1" presStyleIdx="0" presStyleCnt="5" custScaleX="142881" custScaleY="13447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FF82A4D4-75D4-4CA8-9E78-7FDAB97945A7}" type="pres">
      <dgm:prSet presAssocID="{2BD760B7-D3FC-43A7-880C-3F2C9013E115}" presName="spaceRect" presStyleCnt="0"/>
      <dgm:spPr/>
    </dgm:pt>
    <dgm:pt modelId="{B219A4C3-B04B-4C78-8E34-49E7A1437A00}" type="pres">
      <dgm:prSet presAssocID="{2BD760B7-D3FC-43A7-880C-3F2C9013E115}" presName="parTx" presStyleLbl="revTx" presStyleIdx="0" presStyleCnt="5">
        <dgm:presLayoutVars>
          <dgm:chMax val="0"/>
          <dgm:chPref val="0"/>
        </dgm:presLayoutVars>
      </dgm:prSet>
      <dgm:spPr/>
    </dgm:pt>
    <dgm:pt modelId="{AA6C0CA4-60F0-4BF2-9F2A-C8243120915B}" type="pres">
      <dgm:prSet presAssocID="{DC2022D5-DA4D-4443-BB46-69DF69CFCACD}" presName="sibTrans" presStyleCnt="0"/>
      <dgm:spPr/>
    </dgm:pt>
    <dgm:pt modelId="{5E7F4D6B-FE2E-48AD-8838-C22F4F982259}" type="pres">
      <dgm:prSet presAssocID="{4CDB078B-B43E-42B4-AD88-A0D262DF483E}" presName="compNode" presStyleCnt="0"/>
      <dgm:spPr/>
    </dgm:pt>
    <dgm:pt modelId="{BE776067-14A8-4110-8D3A-3826440D2CD1}" type="pres">
      <dgm:prSet presAssocID="{4CDB078B-B43E-42B4-AD88-A0D262DF483E}" presName="bgRect" presStyleLbl="bgShp" presStyleIdx="1" presStyleCnt="5"/>
      <dgm:spPr/>
    </dgm:pt>
    <dgm:pt modelId="{C7ED54A7-CD99-4295-8766-78987F2427E8}" type="pres">
      <dgm:prSet presAssocID="{4CDB078B-B43E-42B4-AD88-A0D262DF483E}" presName="iconRect" presStyleLbl="node1" presStyleIdx="1" presStyleCnt="5" custScaleX="142881" custScaleY="13447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3000" b="-3000"/>
          </a:stretch>
        </a:blipFill>
      </dgm:spPr>
      <dgm:extLst>
        <a:ext uri="{E40237B7-FDA0-4F09-8148-C483321AD2D9}">
          <dgm14:cNvPr xmlns:dgm14="http://schemas.microsoft.com/office/drawing/2010/diagram" id="0" name="" descr="Policejní žena se souvislou výplní"/>
        </a:ext>
      </dgm:extLst>
    </dgm:pt>
    <dgm:pt modelId="{EC86EFC1-288C-4FE0-BB6A-17167568B5EE}" type="pres">
      <dgm:prSet presAssocID="{4CDB078B-B43E-42B4-AD88-A0D262DF483E}" presName="spaceRect" presStyleCnt="0"/>
      <dgm:spPr/>
    </dgm:pt>
    <dgm:pt modelId="{9395E2E5-D053-4BEC-BB6A-ED122B5C2FC4}" type="pres">
      <dgm:prSet presAssocID="{4CDB078B-B43E-42B4-AD88-A0D262DF483E}" presName="parTx" presStyleLbl="revTx" presStyleIdx="1" presStyleCnt="5">
        <dgm:presLayoutVars>
          <dgm:chMax val="0"/>
          <dgm:chPref val="0"/>
        </dgm:presLayoutVars>
      </dgm:prSet>
      <dgm:spPr/>
    </dgm:pt>
    <dgm:pt modelId="{186109D6-10E1-44D0-A00E-0ED160FEC329}" type="pres">
      <dgm:prSet presAssocID="{E4360BF0-652C-4863-B1B2-4B5806A5D104}" presName="sibTrans" presStyleCnt="0"/>
      <dgm:spPr/>
    </dgm:pt>
    <dgm:pt modelId="{BD1379D7-9FF6-42EB-8EE5-255F928F99C2}" type="pres">
      <dgm:prSet presAssocID="{ACD75497-CA3D-4DA3-9C7A-EC29AC05B138}" presName="compNode" presStyleCnt="0"/>
      <dgm:spPr/>
    </dgm:pt>
    <dgm:pt modelId="{08A3259B-94F0-4B61-8FB4-44956B0D6EE6}" type="pres">
      <dgm:prSet presAssocID="{ACD75497-CA3D-4DA3-9C7A-EC29AC05B138}" presName="bgRect" presStyleLbl="bgShp" presStyleIdx="2" presStyleCnt="5"/>
      <dgm:spPr/>
    </dgm:pt>
    <dgm:pt modelId="{09E0EB37-E2E9-4F17-B818-D06E43CB7304}" type="pres">
      <dgm:prSet presAssocID="{ACD75497-CA3D-4DA3-9C7A-EC29AC05B138}" presName="iconRect" presStyleLbl="node1" presStyleIdx="2" presStyleCnt="5" custScaleX="142881" custScaleY="13447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ycle with People"/>
        </a:ext>
      </dgm:extLst>
    </dgm:pt>
    <dgm:pt modelId="{3F1F6795-08C6-4749-B56B-7DE9F82A1781}" type="pres">
      <dgm:prSet presAssocID="{ACD75497-CA3D-4DA3-9C7A-EC29AC05B138}" presName="spaceRect" presStyleCnt="0"/>
      <dgm:spPr/>
    </dgm:pt>
    <dgm:pt modelId="{6F16671E-7A29-4186-B543-60C3004F6590}" type="pres">
      <dgm:prSet presAssocID="{ACD75497-CA3D-4DA3-9C7A-EC29AC05B138}" presName="parTx" presStyleLbl="revTx" presStyleIdx="2" presStyleCnt="5">
        <dgm:presLayoutVars>
          <dgm:chMax val="0"/>
          <dgm:chPref val="0"/>
        </dgm:presLayoutVars>
      </dgm:prSet>
      <dgm:spPr/>
    </dgm:pt>
    <dgm:pt modelId="{FB0B710E-5848-46CE-857B-15C90E9A98CB}" type="pres">
      <dgm:prSet presAssocID="{7781792D-F297-49E5-B6A2-8491E65DD4EE}" presName="sibTrans" presStyleCnt="0"/>
      <dgm:spPr/>
    </dgm:pt>
    <dgm:pt modelId="{EC290B75-8038-4D8D-9986-75FCEB3D73BD}" type="pres">
      <dgm:prSet presAssocID="{D67C3403-EA51-4067-BBDB-515ECBD693E0}" presName="compNode" presStyleCnt="0"/>
      <dgm:spPr/>
    </dgm:pt>
    <dgm:pt modelId="{051A5989-5111-41B3-8827-E0D2D4E9C1A4}" type="pres">
      <dgm:prSet presAssocID="{D67C3403-EA51-4067-BBDB-515ECBD693E0}" presName="bgRect" presStyleLbl="bgShp" presStyleIdx="3" presStyleCnt="5"/>
      <dgm:spPr/>
    </dgm:pt>
    <dgm:pt modelId="{862341DF-3F54-4143-B340-295A03F0D6FC}" type="pres">
      <dgm:prSet presAssocID="{D67C3403-EA51-4067-BBDB-515ECBD693E0}" presName="iconRect" presStyleLbl="node1" presStyleIdx="3" presStyleCnt="5" custScaleX="142881" custScaleY="13447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3000" b="-3000"/>
          </a:stretch>
        </a:blipFill>
      </dgm:spPr>
      <dgm:extLst>
        <a:ext uri="{E40237B7-FDA0-4F09-8148-C483321AD2D9}">
          <dgm14:cNvPr xmlns:dgm14="http://schemas.microsoft.com/office/drawing/2010/diagram" id="0" name="" descr="Aktovka se souvislou výplní"/>
        </a:ext>
      </dgm:extLst>
    </dgm:pt>
    <dgm:pt modelId="{54814399-B9EC-4875-B1B2-8A6A72CC43EC}" type="pres">
      <dgm:prSet presAssocID="{D67C3403-EA51-4067-BBDB-515ECBD693E0}" presName="spaceRect" presStyleCnt="0"/>
      <dgm:spPr/>
    </dgm:pt>
    <dgm:pt modelId="{80733B6C-AB54-4579-8B59-F9174E8614AA}" type="pres">
      <dgm:prSet presAssocID="{D67C3403-EA51-4067-BBDB-515ECBD693E0}" presName="parTx" presStyleLbl="revTx" presStyleIdx="3" presStyleCnt="5">
        <dgm:presLayoutVars>
          <dgm:chMax val="0"/>
          <dgm:chPref val="0"/>
        </dgm:presLayoutVars>
      </dgm:prSet>
      <dgm:spPr/>
    </dgm:pt>
    <dgm:pt modelId="{9CC12E69-19A3-4F7D-A510-3DE0BC0A8523}" type="pres">
      <dgm:prSet presAssocID="{C3F0CD68-589C-41CF-A1BB-E286E27CEC27}" presName="sibTrans" presStyleCnt="0"/>
      <dgm:spPr/>
    </dgm:pt>
    <dgm:pt modelId="{31B5C0E8-BAB1-4EE1-A89F-CB771CE72AE0}" type="pres">
      <dgm:prSet presAssocID="{7077C660-C7BB-4448-92D4-87F923A61A17}" presName="compNode" presStyleCnt="0"/>
      <dgm:spPr/>
    </dgm:pt>
    <dgm:pt modelId="{9C47FC81-FC0C-4EEE-BB3E-A779438A0C19}" type="pres">
      <dgm:prSet presAssocID="{7077C660-C7BB-4448-92D4-87F923A61A17}" presName="bgRect" presStyleLbl="bgShp" presStyleIdx="4" presStyleCnt="5"/>
      <dgm:spPr/>
    </dgm:pt>
    <dgm:pt modelId="{6347AADE-404F-4AE2-BF80-30A4122A661A}" type="pres">
      <dgm:prSet presAssocID="{7077C660-C7BB-4448-92D4-87F923A61A17}" presName="iconRect" presStyleLbl="node1" presStyleIdx="4" presStyleCnt="5" custScaleX="142881" custScaleY="13447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3000" b="-3000"/>
          </a:stretch>
        </a:blipFill>
      </dgm:spPr>
      <dgm:extLst>
        <a:ext uri="{E40237B7-FDA0-4F09-8148-C483321AD2D9}">
          <dgm14:cNvPr xmlns:dgm14="http://schemas.microsoft.com/office/drawing/2010/diagram" id="0" name="" descr="Daň se souvislou výplní"/>
        </a:ext>
      </dgm:extLst>
    </dgm:pt>
    <dgm:pt modelId="{D2352690-A997-4D34-8BAB-AA1FB3729D13}" type="pres">
      <dgm:prSet presAssocID="{7077C660-C7BB-4448-92D4-87F923A61A17}" presName="spaceRect" presStyleCnt="0"/>
      <dgm:spPr/>
    </dgm:pt>
    <dgm:pt modelId="{7F36384A-70B1-4F81-A4E2-691BED446DE4}" type="pres">
      <dgm:prSet presAssocID="{7077C660-C7BB-4448-92D4-87F923A61A17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A36FAB09-6D26-4A59-A8AB-53B54978EA69}" srcId="{A366FC2B-0E75-4FE4-B658-AC33CE16D94C}" destId="{D67C3403-EA51-4067-BBDB-515ECBD693E0}" srcOrd="3" destOrd="0" parTransId="{32CA0A6E-A38C-42C9-B238-7D253E04E543}" sibTransId="{C3F0CD68-589C-41CF-A1BB-E286E27CEC27}"/>
    <dgm:cxn modelId="{B667E714-6EA3-40FB-82F3-C85BED77100F}" type="presOf" srcId="{D67C3403-EA51-4067-BBDB-515ECBD693E0}" destId="{80733B6C-AB54-4579-8B59-F9174E8614AA}" srcOrd="0" destOrd="0" presId="urn:microsoft.com/office/officeart/2018/2/layout/IconVerticalSolidList"/>
    <dgm:cxn modelId="{2A0E4F1E-443F-41C9-A05B-8E4BA9CB0821}" srcId="{A366FC2B-0E75-4FE4-B658-AC33CE16D94C}" destId="{7077C660-C7BB-4448-92D4-87F923A61A17}" srcOrd="4" destOrd="0" parTransId="{18A98B27-78D9-4BBA-8C2F-CF7093D53F8A}" sibTransId="{0899EB16-E1B3-45E2-8193-D09626E7CADC}"/>
    <dgm:cxn modelId="{258F3765-5233-4842-9AAA-563640135583}" type="presOf" srcId="{7077C660-C7BB-4448-92D4-87F923A61A17}" destId="{7F36384A-70B1-4F81-A4E2-691BED446DE4}" srcOrd="0" destOrd="0" presId="urn:microsoft.com/office/officeart/2018/2/layout/IconVerticalSolidList"/>
    <dgm:cxn modelId="{52387570-F791-4F9F-8A32-ECF546AE89B9}" type="presOf" srcId="{ACD75497-CA3D-4DA3-9C7A-EC29AC05B138}" destId="{6F16671E-7A29-4186-B543-60C3004F6590}" srcOrd="0" destOrd="0" presId="urn:microsoft.com/office/officeart/2018/2/layout/IconVerticalSolidList"/>
    <dgm:cxn modelId="{432E9776-DF7A-47FD-8DCE-95C356004369}" type="presOf" srcId="{2BD760B7-D3FC-43A7-880C-3F2C9013E115}" destId="{B219A4C3-B04B-4C78-8E34-49E7A1437A00}" srcOrd="0" destOrd="0" presId="urn:microsoft.com/office/officeart/2018/2/layout/IconVerticalSolidList"/>
    <dgm:cxn modelId="{99945D7C-EA35-4D2C-96AB-0CF801E63C5E}" type="presOf" srcId="{A366FC2B-0E75-4FE4-B658-AC33CE16D94C}" destId="{8F215A5E-24AA-4113-B2CC-0242EECF1B00}" srcOrd="0" destOrd="0" presId="urn:microsoft.com/office/officeart/2018/2/layout/IconVerticalSolidList"/>
    <dgm:cxn modelId="{F8140D7F-65B2-4D23-B50A-BA8E70095857}" type="presOf" srcId="{4CDB078B-B43E-42B4-AD88-A0D262DF483E}" destId="{9395E2E5-D053-4BEC-BB6A-ED122B5C2FC4}" srcOrd="0" destOrd="0" presId="urn:microsoft.com/office/officeart/2018/2/layout/IconVerticalSolidList"/>
    <dgm:cxn modelId="{42F4D4A0-DF4B-461A-AE6F-69D5944A825A}" srcId="{A366FC2B-0E75-4FE4-B658-AC33CE16D94C}" destId="{ACD75497-CA3D-4DA3-9C7A-EC29AC05B138}" srcOrd="2" destOrd="0" parTransId="{43C9E1A7-2193-4422-BAB6-7CFF63D3FEF7}" sibTransId="{7781792D-F297-49E5-B6A2-8491E65DD4EE}"/>
    <dgm:cxn modelId="{7CE95EA9-B994-426C-B4DE-2C17FB6B79E6}" srcId="{A366FC2B-0E75-4FE4-B658-AC33CE16D94C}" destId="{4CDB078B-B43E-42B4-AD88-A0D262DF483E}" srcOrd="1" destOrd="0" parTransId="{8B643A42-7CB3-4707-87D1-746F3362E325}" sibTransId="{E4360BF0-652C-4863-B1B2-4B5806A5D104}"/>
    <dgm:cxn modelId="{68FA30BD-D008-412F-91C5-15CD8A5BC1A9}" srcId="{A366FC2B-0E75-4FE4-B658-AC33CE16D94C}" destId="{2BD760B7-D3FC-43A7-880C-3F2C9013E115}" srcOrd="0" destOrd="0" parTransId="{9AE63F9F-753A-449C-85D4-AE8178F0D298}" sibTransId="{DC2022D5-DA4D-4443-BB46-69DF69CFCACD}"/>
    <dgm:cxn modelId="{BC093690-9EFA-4AD9-83DD-54FD65CA1726}" type="presParOf" srcId="{8F215A5E-24AA-4113-B2CC-0242EECF1B00}" destId="{2EB15D79-740B-47C2-BEAC-12F0ACC8943A}" srcOrd="0" destOrd="0" presId="urn:microsoft.com/office/officeart/2018/2/layout/IconVerticalSolidList"/>
    <dgm:cxn modelId="{ED2217CA-0759-4E89-8195-E8D2EB7F2072}" type="presParOf" srcId="{2EB15D79-740B-47C2-BEAC-12F0ACC8943A}" destId="{D43DA97F-6333-4512-9BA4-316B981F7FDD}" srcOrd="0" destOrd="0" presId="urn:microsoft.com/office/officeart/2018/2/layout/IconVerticalSolidList"/>
    <dgm:cxn modelId="{F940956F-BC48-4303-960A-6D053F4D56F6}" type="presParOf" srcId="{2EB15D79-740B-47C2-BEAC-12F0ACC8943A}" destId="{CA6AFEBF-7E57-4C3F-ADC8-FC3197F195F1}" srcOrd="1" destOrd="0" presId="urn:microsoft.com/office/officeart/2018/2/layout/IconVerticalSolidList"/>
    <dgm:cxn modelId="{A91D3D86-57D5-4DE2-B69C-C8B9C4FE0DFD}" type="presParOf" srcId="{2EB15D79-740B-47C2-BEAC-12F0ACC8943A}" destId="{FF82A4D4-75D4-4CA8-9E78-7FDAB97945A7}" srcOrd="2" destOrd="0" presId="urn:microsoft.com/office/officeart/2018/2/layout/IconVerticalSolidList"/>
    <dgm:cxn modelId="{69DAEFDE-DDEF-4EF1-8AED-D188B846F742}" type="presParOf" srcId="{2EB15D79-740B-47C2-BEAC-12F0ACC8943A}" destId="{B219A4C3-B04B-4C78-8E34-49E7A1437A00}" srcOrd="3" destOrd="0" presId="urn:microsoft.com/office/officeart/2018/2/layout/IconVerticalSolidList"/>
    <dgm:cxn modelId="{847C72D8-5D48-48DD-87E6-3616936CFE30}" type="presParOf" srcId="{8F215A5E-24AA-4113-B2CC-0242EECF1B00}" destId="{AA6C0CA4-60F0-4BF2-9F2A-C8243120915B}" srcOrd="1" destOrd="0" presId="urn:microsoft.com/office/officeart/2018/2/layout/IconVerticalSolidList"/>
    <dgm:cxn modelId="{9C6DFEAF-7A26-4A93-8C14-CE7711EA24C7}" type="presParOf" srcId="{8F215A5E-24AA-4113-B2CC-0242EECF1B00}" destId="{5E7F4D6B-FE2E-48AD-8838-C22F4F982259}" srcOrd="2" destOrd="0" presId="urn:microsoft.com/office/officeart/2018/2/layout/IconVerticalSolidList"/>
    <dgm:cxn modelId="{CEAE22FB-7E89-47E5-BD03-E3ECF03BBD0B}" type="presParOf" srcId="{5E7F4D6B-FE2E-48AD-8838-C22F4F982259}" destId="{BE776067-14A8-4110-8D3A-3826440D2CD1}" srcOrd="0" destOrd="0" presId="urn:microsoft.com/office/officeart/2018/2/layout/IconVerticalSolidList"/>
    <dgm:cxn modelId="{9133F862-4CB0-4468-A249-96EA851247DF}" type="presParOf" srcId="{5E7F4D6B-FE2E-48AD-8838-C22F4F982259}" destId="{C7ED54A7-CD99-4295-8766-78987F2427E8}" srcOrd="1" destOrd="0" presId="urn:microsoft.com/office/officeart/2018/2/layout/IconVerticalSolidList"/>
    <dgm:cxn modelId="{0BDE7DE6-2B07-4587-AFF3-8BD63BB9AE26}" type="presParOf" srcId="{5E7F4D6B-FE2E-48AD-8838-C22F4F982259}" destId="{EC86EFC1-288C-4FE0-BB6A-17167568B5EE}" srcOrd="2" destOrd="0" presId="urn:microsoft.com/office/officeart/2018/2/layout/IconVerticalSolidList"/>
    <dgm:cxn modelId="{A40F8FBC-5DDE-40B9-936F-F20FFB343517}" type="presParOf" srcId="{5E7F4D6B-FE2E-48AD-8838-C22F4F982259}" destId="{9395E2E5-D053-4BEC-BB6A-ED122B5C2FC4}" srcOrd="3" destOrd="0" presId="urn:microsoft.com/office/officeart/2018/2/layout/IconVerticalSolidList"/>
    <dgm:cxn modelId="{416AC64D-F883-43C7-AC1F-94BCED2E8157}" type="presParOf" srcId="{8F215A5E-24AA-4113-B2CC-0242EECF1B00}" destId="{186109D6-10E1-44D0-A00E-0ED160FEC329}" srcOrd="3" destOrd="0" presId="urn:microsoft.com/office/officeart/2018/2/layout/IconVerticalSolidList"/>
    <dgm:cxn modelId="{F98DEA56-4C00-4A78-AF97-B9397D657A2C}" type="presParOf" srcId="{8F215A5E-24AA-4113-B2CC-0242EECF1B00}" destId="{BD1379D7-9FF6-42EB-8EE5-255F928F99C2}" srcOrd="4" destOrd="0" presId="urn:microsoft.com/office/officeart/2018/2/layout/IconVerticalSolidList"/>
    <dgm:cxn modelId="{8901712F-CE9A-40FA-9CCE-0D179C96717F}" type="presParOf" srcId="{BD1379D7-9FF6-42EB-8EE5-255F928F99C2}" destId="{08A3259B-94F0-4B61-8FB4-44956B0D6EE6}" srcOrd="0" destOrd="0" presId="urn:microsoft.com/office/officeart/2018/2/layout/IconVerticalSolidList"/>
    <dgm:cxn modelId="{80FDFA80-CF35-4806-A69B-BD1B2E4939B9}" type="presParOf" srcId="{BD1379D7-9FF6-42EB-8EE5-255F928F99C2}" destId="{09E0EB37-E2E9-4F17-B818-D06E43CB7304}" srcOrd="1" destOrd="0" presId="urn:microsoft.com/office/officeart/2018/2/layout/IconVerticalSolidList"/>
    <dgm:cxn modelId="{185071CE-3C35-4773-8C07-7C6553C57AD4}" type="presParOf" srcId="{BD1379D7-9FF6-42EB-8EE5-255F928F99C2}" destId="{3F1F6795-08C6-4749-B56B-7DE9F82A1781}" srcOrd="2" destOrd="0" presId="urn:microsoft.com/office/officeart/2018/2/layout/IconVerticalSolidList"/>
    <dgm:cxn modelId="{FE995C14-1EF3-466F-BA3B-F4413F5FE851}" type="presParOf" srcId="{BD1379D7-9FF6-42EB-8EE5-255F928F99C2}" destId="{6F16671E-7A29-4186-B543-60C3004F6590}" srcOrd="3" destOrd="0" presId="urn:microsoft.com/office/officeart/2018/2/layout/IconVerticalSolidList"/>
    <dgm:cxn modelId="{FD10D17B-7267-40A5-96FE-948E9444F31F}" type="presParOf" srcId="{8F215A5E-24AA-4113-B2CC-0242EECF1B00}" destId="{FB0B710E-5848-46CE-857B-15C90E9A98CB}" srcOrd="5" destOrd="0" presId="urn:microsoft.com/office/officeart/2018/2/layout/IconVerticalSolidList"/>
    <dgm:cxn modelId="{B299214A-65A1-4F07-88A5-1E87F07CFDE5}" type="presParOf" srcId="{8F215A5E-24AA-4113-B2CC-0242EECF1B00}" destId="{EC290B75-8038-4D8D-9986-75FCEB3D73BD}" srcOrd="6" destOrd="0" presId="urn:microsoft.com/office/officeart/2018/2/layout/IconVerticalSolidList"/>
    <dgm:cxn modelId="{7775900F-ED8E-4631-99C8-2D9C3F36BAC1}" type="presParOf" srcId="{EC290B75-8038-4D8D-9986-75FCEB3D73BD}" destId="{051A5989-5111-41B3-8827-E0D2D4E9C1A4}" srcOrd="0" destOrd="0" presId="urn:microsoft.com/office/officeart/2018/2/layout/IconVerticalSolidList"/>
    <dgm:cxn modelId="{3634FADC-16C7-43A5-8C27-A6A49F1F09D1}" type="presParOf" srcId="{EC290B75-8038-4D8D-9986-75FCEB3D73BD}" destId="{862341DF-3F54-4143-B340-295A03F0D6FC}" srcOrd="1" destOrd="0" presId="urn:microsoft.com/office/officeart/2018/2/layout/IconVerticalSolidList"/>
    <dgm:cxn modelId="{CAD23B18-468B-4A26-85C9-A5C79E33A0FF}" type="presParOf" srcId="{EC290B75-8038-4D8D-9986-75FCEB3D73BD}" destId="{54814399-B9EC-4875-B1B2-8A6A72CC43EC}" srcOrd="2" destOrd="0" presId="urn:microsoft.com/office/officeart/2018/2/layout/IconVerticalSolidList"/>
    <dgm:cxn modelId="{0C6AF691-0D5A-4FB4-866C-0EB2F071E4E0}" type="presParOf" srcId="{EC290B75-8038-4D8D-9986-75FCEB3D73BD}" destId="{80733B6C-AB54-4579-8B59-F9174E8614AA}" srcOrd="3" destOrd="0" presId="urn:microsoft.com/office/officeart/2018/2/layout/IconVerticalSolidList"/>
    <dgm:cxn modelId="{02905ED1-0DF1-41D3-AB3F-FD30368F518F}" type="presParOf" srcId="{8F215A5E-24AA-4113-B2CC-0242EECF1B00}" destId="{9CC12E69-19A3-4F7D-A510-3DE0BC0A8523}" srcOrd="7" destOrd="0" presId="urn:microsoft.com/office/officeart/2018/2/layout/IconVerticalSolidList"/>
    <dgm:cxn modelId="{353B46A7-7BBA-4072-9B33-494457319C4C}" type="presParOf" srcId="{8F215A5E-24AA-4113-B2CC-0242EECF1B00}" destId="{31B5C0E8-BAB1-4EE1-A89F-CB771CE72AE0}" srcOrd="8" destOrd="0" presId="urn:microsoft.com/office/officeart/2018/2/layout/IconVerticalSolidList"/>
    <dgm:cxn modelId="{AA955D44-F518-415F-B425-56FB3B656D90}" type="presParOf" srcId="{31B5C0E8-BAB1-4EE1-A89F-CB771CE72AE0}" destId="{9C47FC81-FC0C-4EEE-BB3E-A779438A0C19}" srcOrd="0" destOrd="0" presId="urn:microsoft.com/office/officeart/2018/2/layout/IconVerticalSolidList"/>
    <dgm:cxn modelId="{7C009CE8-7B5A-4DA3-820D-6475E0A73F64}" type="presParOf" srcId="{31B5C0E8-BAB1-4EE1-A89F-CB771CE72AE0}" destId="{6347AADE-404F-4AE2-BF80-30A4122A661A}" srcOrd="1" destOrd="0" presId="urn:microsoft.com/office/officeart/2018/2/layout/IconVerticalSolidList"/>
    <dgm:cxn modelId="{C094C412-8DC1-481E-8ACD-39FCF055FEE0}" type="presParOf" srcId="{31B5C0E8-BAB1-4EE1-A89F-CB771CE72AE0}" destId="{D2352690-A997-4D34-8BAB-AA1FB3729D13}" srcOrd="2" destOrd="0" presId="urn:microsoft.com/office/officeart/2018/2/layout/IconVerticalSolidList"/>
    <dgm:cxn modelId="{0CE2F0FE-5775-4488-9886-3A6F7A48029E}" type="presParOf" srcId="{31B5C0E8-BAB1-4EE1-A89F-CB771CE72AE0}" destId="{7F36384A-70B1-4F81-A4E2-691BED446DE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66FC2B-0E75-4FE4-B658-AC33CE16D94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D760B7-D3FC-43A7-880C-3F2C9013E11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Manažer logistického centra.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E63F9F-753A-449C-85D4-AE8178F0D298}" type="parTrans" cxnId="{68FA30BD-D008-412F-91C5-15CD8A5BC1A9}">
      <dgm:prSet/>
      <dgm:spPr/>
      <dgm:t>
        <a:bodyPr/>
        <a:lstStyle/>
        <a:p>
          <a:endParaRPr lang="en-US"/>
        </a:p>
      </dgm:t>
    </dgm:pt>
    <dgm:pt modelId="{DC2022D5-DA4D-4443-BB46-69DF69CFCACD}" type="sibTrans" cxnId="{68FA30BD-D008-412F-91C5-15CD8A5BC1A9}">
      <dgm:prSet/>
      <dgm:spPr/>
      <dgm:t>
        <a:bodyPr/>
        <a:lstStyle/>
        <a:p>
          <a:endParaRPr lang="en-US"/>
        </a:p>
      </dgm:t>
    </dgm:pt>
    <dgm:pt modelId="{4CDB078B-B43E-42B4-AD88-A0D262DF483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Manažer krizového řízení.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643A42-7CB3-4707-87D1-746F3362E325}" type="parTrans" cxnId="{7CE95EA9-B994-426C-B4DE-2C17FB6B79E6}">
      <dgm:prSet/>
      <dgm:spPr/>
      <dgm:t>
        <a:bodyPr/>
        <a:lstStyle/>
        <a:p>
          <a:endParaRPr lang="en-US"/>
        </a:p>
      </dgm:t>
    </dgm:pt>
    <dgm:pt modelId="{E4360BF0-652C-4863-B1B2-4B5806A5D104}" type="sibTrans" cxnId="{7CE95EA9-B994-426C-B4DE-2C17FB6B79E6}">
      <dgm:prSet/>
      <dgm:spPr/>
      <dgm:t>
        <a:bodyPr/>
        <a:lstStyle/>
        <a:p>
          <a:endParaRPr lang="en-US"/>
        </a:p>
      </dgm:t>
    </dgm:pt>
    <dgm:pt modelId="{ACD75497-CA3D-4DA3-9C7A-EC29AC05B13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Specialista na mezinárodní </a:t>
          </a:r>
          <a:b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a vnitrostátní dopravu.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C9E1A7-2193-4422-BAB6-7CFF63D3FEF7}" type="parTrans" cxnId="{42F4D4A0-DF4B-461A-AE6F-69D5944A825A}">
      <dgm:prSet/>
      <dgm:spPr/>
      <dgm:t>
        <a:bodyPr/>
        <a:lstStyle/>
        <a:p>
          <a:endParaRPr lang="en-US"/>
        </a:p>
      </dgm:t>
    </dgm:pt>
    <dgm:pt modelId="{7781792D-F297-49E5-B6A2-8491E65DD4EE}" type="sibTrans" cxnId="{42F4D4A0-DF4B-461A-AE6F-69D5944A825A}">
      <dgm:prSet/>
      <dgm:spPr/>
      <dgm:t>
        <a:bodyPr/>
        <a:lstStyle/>
        <a:p>
          <a:endParaRPr lang="en-US"/>
        </a:p>
      </dgm:t>
    </dgm:pt>
    <dgm:pt modelId="{D67C3403-EA51-4067-BBDB-515ECBD693E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Odborník v oblasti City logistiky.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CA0A6E-A38C-42C9-B238-7D253E04E543}" type="parTrans" cxnId="{A36FAB09-6D26-4A59-A8AB-53B54978EA69}">
      <dgm:prSet/>
      <dgm:spPr/>
      <dgm:t>
        <a:bodyPr/>
        <a:lstStyle/>
        <a:p>
          <a:endParaRPr lang="en-US"/>
        </a:p>
      </dgm:t>
    </dgm:pt>
    <dgm:pt modelId="{C3F0CD68-589C-41CF-A1BB-E286E27CEC27}" type="sibTrans" cxnId="{A36FAB09-6D26-4A59-A8AB-53B54978EA69}">
      <dgm:prSet/>
      <dgm:spPr/>
      <dgm:t>
        <a:bodyPr/>
        <a:lstStyle/>
        <a:p>
          <a:endParaRPr lang="en-US"/>
        </a:p>
      </dgm:t>
    </dgm:pt>
    <dgm:pt modelId="{7077C660-C7BB-4448-92D4-87F923A61A1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Specialista v oblasti telematiky.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A98B27-78D9-4BBA-8C2F-CF7093D53F8A}" type="parTrans" cxnId="{2A0E4F1E-443F-41C9-A05B-8E4BA9CB0821}">
      <dgm:prSet/>
      <dgm:spPr/>
      <dgm:t>
        <a:bodyPr/>
        <a:lstStyle/>
        <a:p>
          <a:endParaRPr lang="cs-CZ"/>
        </a:p>
      </dgm:t>
    </dgm:pt>
    <dgm:pt modelId="{0899EB16-E1B3-45E2-8193-D09626E7CADC}" type="sibTrans" cxnId="{2A0E4F1E-443F-41C9-A05B-8E4BA9CB0821}">
      <dgm:prSet/>
      <dgm:spPr/>
      <dgm:t>
        <a:bodyPr/>
        <a:lstStyle/>
        <a:p>
          <a:endParaRPr lang="cs-CZ"/>
        </a:p>
      </dgm:t>
    </dgm:pt>
    <dgm:pt modelId="{8F215A5E-24AA-4113-B2CC-0242EECF1B00}" type="pres">
      <dgm:prSet presAssocID="{A366FC2B-0E75-4FE4-B658-AC33CE16D94C}" presName="root" presStyleCnt="0">
        <dgm:presLayoutVars>
          <dgm:dir/>
          <dgm:resizeHandles val="exact"/>
        </dgm:presLayoutVars>
      </dgm:prSet>
      <dgm:spPr/>
    </dgm:pt>
    <dgm:pt modelId="{2EB15D79-740B-47C2-BEAC-12F0ACC8943A}" type="pres">
      <dgm:prSet presAssocID="{2BD760B7-D3FC-43A7-880C-3F2C9013E115}" presName="compNode" presStyleCnt="0"/>
      <dgm:spPr/>
    </dgm:pt>
    <dgm:pt modelId="{D43DA97F-6333-4512-9BA4-316B981F7FDD}" type="pres">
      <dgm:prSet presAssocID="{2BD760B7-D3FC-43A7-880C-3F2C9013E115}" presName="bgRect" presStyleLbl="bgShp" presStyleIdx="0" presStyleCnt="5"/>
      <dgm:spPr/>
    </dgm:pt>
    <dgm:pt modelId="{CA6AFEBF-7E57-4C3F-ADC8-FC3197F195F1}" type="pres">
      <dgm:prSet presAssocID="{2BD760B7-D3FC-43A7-880C-3F2C9013E115}" presName="iconRect" presStyleLbl="node1" presStyleIdx="0" presStyleCnt="5" custScaleX="142881" custScaleY="13447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FF82A4D4-75D4-4CA8-9E78-7FDAB97945A7}" type="pres">
      <dgm:prSet presAssocID="{2BD760B7-D3FC-43A7-880C-3F2C9013E115}" presName="spaceRect" presStyleCnt="0"/>
      <dgm:spPr/>
    </dgm:pt>
    <dgm:pt modelId="{B219A4C3-B04B-4C78-8E34-49E7A1437A00}" type="pres">
      <dgm:prSet presAssocID="{2BD760B7-D3FC-43A7-880C-3F2C9013E115}" presName="parTx" presStyleLbl="revTx" presStyleIdx="0" presStyleCnt="5">
        <dgm:presLayoutVars>
          <dgm:chMax val="0"/>
          <dgm:chPref val="0"/>
        </dgm:presLayoutVars>
      </dgm:prSet>
      <dgm:spPr/>
    </dgm:pt>
    <dgm:pt modelId="{AA6C0CA4-60F0-4BF2-9F2A-C8243120915B}" type="pres">
      <dgm:prSet presAssocID="{DC2022D5-DA4D-4443-BB46-69DF69CFCACD}" presName="sibTrans" presStyleCnt="0"/>
      <dgm:spPr/>
    </dgm:pt>
    <dgm:pt modelId="{5E7F4D6B-FE2E-48AD-8838-C22F4F982259}" type="pres">
      <dgm:prSet presAssocID="{4CDB078B-B43E-42B4-AD88-A0D262DF483E}" presName="compNode" presStyleCnt="0"/>
      <dgm:spPr/>
    </dgm:pt>
    <dgm:pt modelId="{BE776067-14A8-4110-8D3A-3826440D2CD1}" type="pres">
      <dgm:prSet presAssocID="{4CDB078B-B43E-42B4-AD88-A0D262DF483E}" presName="bgRect" presStyleLbl="bgShp" presStyleIdx="1" presStyleCnt="5"/>
      <dgm:spPr/>
    </dgm:pt>
    <dgm:pt modelId="{C7ED54A7-CD99-4295-8766-78987F2427E8}" type="pres">
      <dgm:prSet presAssocID="{4CDB078B-B43E-42B4-AD88-A0D262DF483E}" presName="iconRect" presStyleLbl="node1" presStyleIdx="1" presStyleCnt="5" custScaleX="142881" custScaleY="13447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3000" b="-3000"/>
          </a:stretch>
        </a:blipFill>
      </dgm:spPr>
      <dgm:extLst>
        <a:ext uri="{E40237B7-FDA0-4F09-8148-C483321AD2D9}">
          <dgm14:cNvPr xmlns:dgm14="http://schemas.microsoft.com/office/drawing/2010/diagram" id="0" name="" descr="Siréna se souvislou výplní"/>
        </a:ext>
      </dgm:extLst>
    </dgm:pt>
    <dgm:pt modelId="{EC86EFC1-288C-4FE0-BB6A-17167568B5EE}" type="pres">
      <dgm:prSet presAssocID="{4CDB078B-B43E-42B4-AD88-A0D262DF483E}" presName="spaceRect" presStyleCnt="0"/>
      <dgm:spPr/>
    </dgm:pt>
    <dgm:pt modelId="{9395E2E5-D053-4BEC-BB6A-ED122B5C2FC4}" type="pres">
      <dgm:prSet presAssocID="{4CDB078B-B43E-42B4-AD88-A0D262DF483E}" presName="parTx" presStyleLbl="revTx" presStyleIdx="1" presStyleCnt="5">
        <dgm:presLayoutVars>
          <dgm:chMax val="0"/>
          <dgm:chPref val="0"/>
        </dgm:presLayoutVars>
      </dgm:prSet>
      <dgm:spPr/>
    </dgm:pt>
    <dgm:pt modelId="{186109D6-10E1-44D0-A00E-0ED160FEC329}" type="pres">
      <dgm:prSet presAssocID="{E4360BF0-652C-4863-B1B2-4B5806A5D104}" presName="sibTrans" presStyleCnt="0"/>
      <dgm:spPr/>
    </dgm:pt>
    <dgm:pt modelId="{BD1379D7-9FF6-42EB-8EE5-255F928F99C2}" type="pres">
      <dgm:prSet presAssocID="{ACD75497-CA3D-4DA3-9C7A-EC29AC05B138}" presName="compNode" presStyleCnt="0"/>
      <dgm:spPr/>
    </dgm:pt>
    <dgm:pt modelId="{08A3259B-94F0-4B61-8FB4-44956B0D6EE6}" type="pres">
      <dgm:prSet presAssocID="{ACD75497-CA3D-4DA3-9C7A-EC29AC05B138}" presName="bgRect" presStyleLbl="bgShp" presStyleIdx="2" presStyleCnt="5"/>
      <dgm:spPr/>
    </dgm:pt>
    <dgm:pt modelId="{09E0EB37-E2E9-4F17-B818-D06E43CB7304}" type="pres">
      <dgm:prSet presAssocID="{ACD75497-CA3D-4DA3-9C7A-EC29AC05B138}" presName="iconRect" presStyleLbl="node1" presStyleIdx="2" presStyleCnt="5" custScaleX="142881" custScaleY="134476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3000" b="-3000"/>
          </a:stretch>
        </a:blipFill>
      </dgm:spPr>
      <dgm:extLst>
        <a:ext uri="{E40237B7-FDA0-4F09-8148-C483321AD2D9}">
          <dgm14:cNvPr xmlns:dgm14="http://schemas.microsoft.com/office/drawing/2010/diagram" id="0" name="" descr="Cycle with People"/>
        </a:ext>
      </dgm:extLst>
    </dgm:pt>
    <dgm:pt modelId="{3F1F6795-08C6-4749-B56B-7DE9F82A1781}" type="pres">
      <dgm:prSet presAssocID="{ACD75497-CA3D-4DA3-9C7A-EC29AC05B138}" presName="spaceRect" presStyleCnt="0"/>
      <dgm:spPr/>
    </dgm:pt>
    <dgm:pt modelId="{6F16671E-7A29-4186-B543-60C3004F6590}" type="pres">
      <dgm:prSet presAssocID="{ACD75497-CA3D-4DA3-9C7A-EC29AC05B138}" presName="parTx" presStyleLbl="revTx" presStyleIdx="2" presStyleCnt="5">
        <dgm:presLayoutVars>
          <dgm:chMax val="0"/>
          <dgm:chPref val="0"/>
        </dgm:presLayoutVars>
      </dgm:prSet>
      <dgm:spPr/>
    </dgm:pt>
    <dgm:pt modelId="{FB0B710E-5848-46CE-857B-15C90E9A98CB}" type="pres">
      <dgm:prSet presAssocID="{7781792D-F297-49E5-B6A2-8491E65DD4EE}" presName="sibTrans" presStyleCnt="0"/>
      <dgm:spPr/>
    </dgm:pt>
    <dgm:pt modelId="{EC290B75-8038-4D8D-9986-75FCEB3D73BD}" type="pres">
      <dgm:prSet presAssocID="{D67C3403-EA51-4067-BBDB-515ECBD693E0}" presName="compNode" presStyleCnt="0"/>
      <dgm:spPr/>
    </dgm:pt>
    <dgm:pt modelId="{051A5989-5111-41B3-8827-E0D2D4E9C1A4}" type="pres">
      <dgm:prSet presAssocID="{D67C3403-EA51-4067-BBDB-515ECBD693E0}" presName="bgRect" presStyleLbl="bgShp" presStyleIdx="3" presStyleCnt="5"/>
      <dgm:spPr/>
    </dgm:pt>
    <dgm:pt modelId="{862341DF-3F54-4143-B340-295A03F0D6FC}" type="pres">
      <dgm:prSet presAssocID="{D67C3403-EA51-4067-BBDB-515ECBD693E0}" presName="iconRect" presStyleLbl="node1" presStyleIdx="3" presStyleCnt="5" custScaleX="142881" custScaleY="13447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3000" b="-3000"/>
          </a:stretch>
        </a:blipFill>
      </dgm:spPr>
      <dgm:extLst>
        <a:ext uri="{E40237B7-FDA0-4F09-8148-C483321AD2D9}">
          <dgm14:cNvPr xmlns:dgm14="http://schemas.microsoft.com/office/drawing/2010/diagram" id="0" name="" descr="Město se souvislou výplní"/>
        </a:ext>
      </dgm:extLst>
    </dgm:pt>
    <dgm:pt modelId="{54814399-B9EC-4875-B1B2-8A6A72CC43EC}" type="pres">
      <dgm:prSet presAssocID="{D67C3403-EA51-4067-BBDB-515ECBD693E0}" presName="spaceRect" presStyleCnt="0"/>
      <dgm:spPr/>
    </dgm:pt>
    <dgm:pt modelId="{80733B6C-AB54-4579-8B59-F9174E8614AA}" type="pres">
      <dgm:prSet presAssocID="{D67C3403-EA51-4067-BBDB-515ECBD693E0}" presName="parTx" presStyleLbl="revTx" presStyleIdx="3" presStyleCnt="5">
        <dgm:presLayoutVars>
          <dgm:chMax val="0"/>
          <dgm:chPref val="0"/>
        </dgm:presLayoutVars>
      </dgm:prSet>
      <dgm:spPr/>
    </dgm:pt>
    <dgm:pt modelId="{9CC12E69-19A3-4F7D-A510-3DE0BC0A8523}" type="pres">
      <dgm:prSet presAssocID="{C3F0CD68-589C-41CF-A1BB-E286E27CEC27}" presName="sibTrans" presStyleCnt="0"/>
      <dgm:spPr/>
    </dgm:pt>
    <dgm:pt modelId="{31B5C0E8-BAB1-4EE1-A89F-CB771CE72AE0}" type="pres">
      <dgm:prSet presAssocID="{7077C660-C7BB-4448-92D4-87F923A61A17}" presName="compNode" presStyleCnt="0"/>
      <dgm:spPr/>
    </dgm:pt>
    <dgm:pt modelId="{9C47FC81-FC0C-4EEE-BB3E-A779438A0C19}" type="pres">
      <dgm:prSet presAssocID="{7077C660-C7BB-4448-92D4-87F923A61A17}" presName="bgRect" presStyleLbl="bgShp" presStyleIdx="4" presStyleCnt="5"/>
      <dgm:spPr/>
    </dgm:pt>
    <dgm:pt modelId="{6347AADE-404F-4AE2-BF80-30A4122A661A}" type="pres">
      <dgm:prSet presAssocID="{7077C660-C7BB-4448-92D4-87F923A61A17}" presName="iconRect" presStyleLbl="node1" presStyleIdx="4" presStyleCnt="5" custScaleX="142881" custScaleY="13447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3000" b="-3000"/>
          </a:stretch>
        </a:blipFill>
      </dgm:spPr>
      <dgm:extLst>
        <a:ext uri="{E40237B7-FDA0-4F09-8148-C483321AD2D9}">
          <dgm14:cNvPr xmlns:dgm14="http://schemas.microsoft.com/office/drawing/2010/diagram" id="0" name="" descr="Dobrý nápad se souvislou výplní"/>
        </a:ext>
      </dgm:extLst>
    </dgm:pt>
    <dgm:pt modelId="{D2352690-A997-4D34-8BAB-AA1FB3729D13}" type="pres">
      <dgm:prSet presAssocID="{7077C660-C7BB-4448-92D4-87F923A61A17}" presName="spaceRect" presStyleCnt="0"/>
      <dgm:spPr/>
    </dgm:pt>
    <dgm:pt modelId="{7F36384A-70B1-4F81-A4E2-691BED446DE4}" type="pres">
      <dgm:prSet presAssocID="{7077C660-C7BB-4448-92D4-87F923A61A17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A36FAB09-6D26-4A59-A8AB-53B54978EA69}" srcId="{A366FC2B-0E75-4FE4-B658-AC33CE16D94C}" destId="{D67C3403-EA51-4067-BBDB-515ECBD693E0}" srcOrd="3" destOrd="0" parTransId="{32CA0A6E-A38C-42C9-B238-7D253E04E543}" sibTransId="{C3F0CD68-589C-41CF-A1BB-E286E27CEC27}"/>
    <dgm:cxn modelId="{B667E714-6EA3-40FB-82F3-C85BED77100F}" type="presOf" srcId="{D67C3403-EA51-4067-BBDB-515ECBD693E0}" destId="{80733B6C-AB54-4579-8B59-F9174E8614AA}" srcOrd="0" destOrd="0" presId="urn:microsoft.com/office/officeart/2018/2/layout/IconVerticalSolidList"/>
    <dgm:cxn modelId="{2A0E4F1E-443F-41C9-A05B-8E4BA9CB0821}" srcId="{A366FC2B-0E75-4FE4-B658-AC33CE16D94C}" destId="{7077C660-C7BB-4448-92D4-87F923A61A17}" srcOrd="4" destOrd="0" parTransId="{18A98B27-78D9-4BBA-8C2F-CF7093D53F8A}" sibTransId="{0899EB16-E1B3-45E2-8193-D09626E7CADC}"/>
    <dgm:cxn modelId="{258F3765-5233-4842-9AAA-563640135583}" type="presOf" srcId="{7077C660-C7BB-4448-92D4-87F923A61A17}" destId="{7F36384A-70B1-4F81-A4E2-691BED446DE4}" srcOrd="0" destOrd="0" presId="urn:microsoft.com/office/officeart/2018/2/layout/IconVerticalSolidList"/>
    <dgm:cxn modelId="{52387570-F791-4F9F-8A32-ECF546AE89B9}" type="presOf" srcId="{ACD75497-CA3D-4DA3-9C7A-EC29AC05B138}" destId="{6F16671E-7A29-4186-B543-60C3004F6590}" srcOrd="0" destOrd="0" presId="urn:microsoft.com/office/officeart/2018/2/layout/IconVerticalSolidList"/>
    <dgm:cxn modelId="{432E9776-DF7A-47FD-8DCE-95C356004369}" type="presOf" srcId="{2BD760B7-D3FC-43A7-880C-3F2C9013E115}" destId="{B219A4C3-B04B-4C78-8E34-49E7A1437A00}" srcOrd="0" destOrd="0" presId="urn:microsoft.com/office/officeart/2018/2/layout/IconVerticalSolidList"/>
    <dgm:cxn modelId="{99945D7C-EA35-4D2C-96AB-0CF801E63C5E}" type="presOf" srcId="{A366FC2B-0E75-4FE4-B658-AC33CE16D94C}" destId="{8F215A5E-24AA-4113-B2CC-0242EECF1B00}" srcOrd="0" destOrd="0" presId="urn:microsoft.com/office/officeart/2018/2/layout/IconVerticalSolidList"/>
    <dgm:cxn modelId="{F8140D7F-65B2-4D23-B50A-BA8E70095857}" type="presOf" srcId="{4CDB078B-B43E-42B4-AD88-A0D262DF483E}" destId="{9395E2E5-D053-4BEC-BB6A-ED122B5C2FC4}" srcOrd="0" destOrd="0" presId="urn:microsoft.com/office/officeart/2018/2/layout/IconVerticalSolidList"/>
    <dgm:cxn modelId="{42F4D4A0-DF4B-461A-AE6F-69D5944A825A}" srcId="{A366FC2B-0E75-4FE4-B658-AC33CE16D94C}" destId="{ACD75497-CA3D-4DA3-9C7A-EC29AC05B138}" srcOrd="2" destOrd="0" parTransId="{43C9E1A7-2193-4422-BAB6-7CFF63D3FEF7}" sibTransId="{7781792D-F297-49E5-B6A2-8491E65DD4EE}"/>
    <dgm:cxn modelId="{7CE95EA9-B994-426C-B4DE-2C17FB6B79E6}" srcId="{A366FC2B-0E75-4FE4-B658-AC33CE16D94C}" destId="{4CDB078B-B43E-42B4-AD88-A0D262DF483E}" srcOrd="1" destOrd="0" parTransId="{8B643A42-7CB3-4707-87D1-746F3362E325}" sibTransId="{E4360BF0-652C-4863-B1B2-4B5806A5D104}"/>
    <dgm:cxn modelId="{68FA30BD-D008-412F-91C5-15CD8A5BC1A9}" srcId="{A366FC2B-0E75-4FE4-B658-AC33CE16D94C}" destId="{2BD760B7-D3FC-43A7-880C-3F2C9013E115}" srcOrd="0" destOrd="0" parTransId="{9AE63F9F-753A-449C-85D4-AE8178F0D298}" sibTransId="{DC2022D5-DA4D-4443-BB46-69DF69CFCACD}"/>
    <dgm:cxn modelId="{BC093690-9EFA-4AD9-83DD-54FD65CA1726}" type="presParOf" srcId="{8F215A5E-24AA-4113-B2CC-0242EECF1B00}" destId="{2EB15D79-740B-47C2-BEAC-12F0ACC8943A}" srcOrd="0" destOrd="0" presId="urn:microsoft.com/office/officeart/2018/2/layout/IconVerticalSolidList"/>
    <dgm:cxn modelId="{ED2217CA-0759-4E89-8195-E8D2EB7F2072}" type="presParOf" srcId="{2EB15D79-740B-47C2-BEAC-12F0ACC8943A}" destId="{D43DA97F-6333-4512-9BA4-316B981F7FDD}" srcOrd="0" destOrd="0" presId="urn:microsoft.com/office/officeart/2018/2/layout/IconVerticalSolidList"/>
    <dgm:cxn modelId="{F940956F-BC48-4303-960A-6D053F4D56F6}" type="presParOf" srcId="{2EB15D79-740B-47C2-BEAC-12F0ACC8943A}" destId="{CA6AFEBF-7E57-4C3F-ADC8-FC3197F195F1}" srcOrd="1" destOrd="0" presId="urn:microsoft.com/office/officeart/2018/2/layout/IconVerticalSolidList"/>
    <dgm:cxn modelId="{A91D3D86-57D5-4DE2-B69C-C8B9C4FE0DFD}" type="presParOf" srcId="{2EB15D79-740B-47C2-BEAC-12F0ACC8943A}" destId="{FF82A4D4-75D4-4CA8-9E78-7FDAB97945A7}" srcOrd="2" destOrd="0" presId="urn:microsoft.com/office/officeart/2018/2/layout/IconVerticalSolidList"/>
    <dgm:cxn modelId="{69DAEFDE-DDEF-4EF1-8AED-D188B846F742}" type="presParOf" srcId="{2EB15D79-740B-47C2-BEAC-12F0ACC8943A}" destId="{B219A4C3-B04B-4C78-8E34-49E7A1437A00}" srcOrd="3" destOrd="0" presId="urn:microsoft.com/office/officeart/2018/2/layout/IconVerticalSolidList"/>
    <dgm:cxn modelId="{847C72D8-5D48-48DD-87E6-3616936CFE30}" type="presParOf" srcId="{8F215A5E-24AA-4113-B2CC-0242EECF1B00}" destId="{AA6C0CA4-60F0-4BF2-9F2A-C8243120915B}" srcOrd="1" destOrd="0" presId="urn:microsoft.com/office/officeart/2018/2/layout/IconVerticalSolidList"/>
    <dgm:cxn modelId="{9C6DFEAF-7A26-4A93-8C14-CE7711EA24C7}" type="presParOf" srcId="{8F215A5E-24AA-4113-B2CC-0242EECF1B00}" destId="{5E7F4D6B-FE2E-48AD-8838-C22F4F982259}" srcOrd="2" destOrd="0" presId="urn:microsoft.com/office/officeart/2018/2/layout/IconVerticalSolidList"/>
    <dgm:cxn modelId="{CEAE22FB-7E89-47E5-BD03-E3ECF03BBD0B}" type="presParOf" srcId="{5E7F4D6B-FE2E-48AD-8838-C22F4F982259}" destId="{BE776067-14A8-4110-8D3A-3826440D2CD1}" srcOrd="0" destOrd="0" presId="urn:microsoft.com/office/officeart/2018/2/layout/IconVerticalSolidList"/>
    <dgm:cxn modelId="{9133F862-4CB0-4468-A249-96EA851247DF}" type="presParOf" srcId="{5E7F4D6B-FE2E-48AD-8838-C22F4F982259}" destId="{C7ED54A7-CD99-4295-8766-78987F2427E8}" srcOrd="1" destOrd="0" presId="urn:microsoft.com/office/officeart/2018/2/layout/IconVerticalSolidList"/>
    <dgm:cxn modelId="{0BDE7DE6-2B07-4587-AFF3-8BD63BB9AE26}" type="presParOf" srcId="{5E7F4D6B-FE2E-48AD-8838-C22F4F982259}" destId="{EC86EFC1-288C-4FE0-BB6A-17167568B5EE}" srcOrd="2" destOrd="0" presId="urn:microsoft.com/office/officeart/2018/2/layout/IconVerticalSolidList"/>
    <dgm:cxn modelId="{A40F8FBC-5DDE-40B9-936F-F20FFB343517}" type="presParOf" srcId="{5E7F4D6B-FE2E-48AD-8838-C22F4F982259}" destId="{9395E2E5-D053-4BEC-BB6A-ED122B5C2FC4}" srcOrd="3" destOrd="0" presId="urn:microsoft.com/office/officeart/2018/2/layout/IconVerticalSolidList"/>
    <dgm:cxn modelId="{416AC64D-F883-43C7-AC1F-94BCED2E8157}" type="presParOf" srcId="{8F215A5E-24AA-4113-B2CC-0242EECF1B00}" destId="{186109D6-10E1-44D0-A00E-0ED160FEC329}" srcOrd="3" destOrd="0" presId="urn:microsoft.com/office/officeart/2018/2/layout/IconVerticalSolidList"/>
    <dgm:cxn modelId="{F98DEA56-4C00-4A78-AF97-B9397D657A2C}" type="presParOf" srcId="{8F215A5E-24AA-4113-B2CC-0242EECF1B00}" destId="{BD1379D7-9FF6-42EB-8EE5-255F928F99C2}" srcOrd="4" destOrd="0" presId="urn:microsoft.com/office/officeart/2018/2/layout/IconVerticalSolidList"/>
    <dgm:cxn modelId="{8901712F-CE9A-40FA-9CCE-0D179C96717F}" type="presParOf" srcId="{BD1379D7-9FF6-42EB-8EE5-255F928F99C2}" destId="{08A3259B-94F0-4B61-8FB4-44956B0D6EE6}" srcOrd="0" destOrd="0" presId="urn:microsoft.com/office/officeart/2018/2/layout/IconVerticalSolidList"/>
    <dgm:cxn modelId="{80FDFA80-CF35-4806-A69B-BD1B2E4939B9}" type="presParOf" srcId="{BD1379D7-9FF6-42EB-8EE5-255F928F99C2}" destId="{09E0EB37-E2E9-4F17-B818-D06E43CB7304}" srcOrd="1" destOrd="0" presId="urn:microsoft.com/office/officeart/2018/2/layout/IconVerticalSolidList"/>
    <dgm:cxn modelId="{185071CE-3C35-4773-8C07-7C6553C57AD4}" type="presParOf" srcId="{BD1379D7-9FF6-42EB-8EE5-255F928F99C2}" destId="{3F1F6795-08C6-4749-B56B-7DE9F82A1781}" srcOrd="2" destOrd="0" presId="urn:microsoft.com/office/officeart/2018/2/layout/IconVerticalSolidList"/>
    <dgm:cxn modelId="{FE995C14-1EF3-466F-BA3B-F4413F5FE851}" type="presParOf" srcId="{BD1379D7-9FF6-42EB-8EE5-255F928F99C2}" destId="{6F16671E-7A29-4186-B543-60C3004F6590}" srcOrd="3" destOrd="0" presId="urn:microsoft.com/office/officeart/2018/2/layout/IconVerticalSolidList"/>
    <dgm:cxn modelId="{FD10D17B-7267-40A5-96FE-948E9444F31F}" type="presParOf" srcId="{8F215A5E-24AA-4113-B2CC-0242EECF1B00}" destId="{FB0B710E-5848-46CE-857B-15C90E9A98CB}" srcOrd="5" destOrd="0" presId="urn:microsoft.com/office/officeart/2018/2/layout/IconVerticalSolidList"/>
    <dgm:cxn modelId="{B299214A-65A1-4F07-88A5-1E87F07CFDE5}" type="presParOf" srcId="{8F215A5E-24AA-4113-B2CC-0242EECF1B00}" destId="{EC290B75-8038-4D8D-9986-75FCEB3D73BD}" srcOrd="6" destOrd="0" presId="urn:microsoft.com/office/officeart/2018/2/layout/IconVerticalSolidList"/>
    <dgm:cxn modelId="{7775900F-ED8E-4631-99C8-2D9C3F36BAC1}" type="presParOf" srcId="{EC290B75-8038-4D8D-9986-75FCEB3D73BD}" destId="{051A5989-5111-41B3-8827-E0D2D4E9C1A4}" srcOrd="0" destOrd="0" presId="urn:microsoft.com/office/officeart/2018/2/layout/IconVerticalSolidList"/>
    <dgm:cxn modelId="{3634FADC-16C7-43A5-8C27-A6A49F1F09D1}" type="presParOf" srcId="{EC290B75-8038-4D8D-9986-75FCEB3D73BD}" destId="{862341DF-3F54-4143-B340-295A03F0D6FC}" srcOrd="1" destOrd="0" presId="urn:microsoft.com/office/officeart/2018/2/layout/IconVerticalSolidList"/>
    <dgm:cxn modelId="{CAD23B18-468B-4A26-85C9-A5C79E33A0FF}" type="presParOf" srcId="{EC290B75-8038-4D8D-9986-75FCEB3D73BD}" destId="{54814399-B9EC-4875-B1B2-8A6A72CC43EC}" srcOrd="2" destOrd="0" presId="urn:microsoft.com/office/officeart/2018/2/layout/IconVerticalSolidList"/>
    <dgm:cxn modelId="{0C6AF691-0D5A-4FB4-866C-0EB2F071E4E0}" type="presParOf" srcId="{EC290B75-8038-4D8D-9986-75FCEB3D73BD}" destId="{80733B6C-AB54-4579-8B59-F9174E8614AA}" srcOrd="3" destOrd="0" presId="urn:microsoft.com/office/officeart/2018/2/layout/IconVerticalSolidList"/>
    <dgm:cxn modelId="{02905ED1-0DF1-41D3-AB3F-FD30368F518F}" type="presParOf" srcId="{8F215A5E-24AA-4113-B2CC-0242EECF1B00}" destId="{9CC12E69-19A3-4F7D-A510-3DE0BC0A8523}" srcOrd="7" destOrd="0" presId="urn:microsoft.com/office/officeart/2018/2/layout/IconVerticalSolidList"/>
    <dgm:cxn modelId="{353B46A7-7BBA-4072-9B33-494457319C4C}" type="presParOf" srcId="{8F215A5E-24AA-4113-B2CC-0242EECF1B00}" destId="{31B5C0E8-BAB1-4EE1-A89F-CB771CE72AE0}" srcOrd="8" destOrd="0" presId="urn:microsoft.com/office/officeart/2018/2/layout/IconVerticalSolidList"/>
    <dgm:cxn modelId="{AA955D44-F518-415F-B425-56FB3B656D90}" type="presParOf" srcId="{31B5C0E8-BAB1-4EE1-A89F-CB771CE72AE0}" destId="{9C47FC81-FC0C-4EEE-BB3E-A779438A0C19}" srcOrd="0" destOrd="0" presId="urn:microsoft.com/office/officeart/2018/2/layout/IconVerticalSolidList"/>
    <dgm:cxn modelId="{7C009CE8-7B5A-4DA3-820D-6475E0A73F64}" type="presParOf" srcId="{31B5C0E8-BAB1-4EE1-A89F-CB771CE72AE0}" destId="{6347AADE-404F-4AE2-BF80-30A4122A661A}" srcOrd="1" destOrd="0" presId="urn:microsoft.com/office/officeart/2018/2/layout/IconVerticalSolidList"/>
    <dgm:cxn modelId="{C094C412-8DC1-481E-8ACD-39FCF055FEE0}" type="presParOf" srcId="{31B5C0E8-BAB1-4EE1-A89F-CB771CE72AE0}" destId="{D2352690-A997-4D34-8BAB-AA1FB3729D13}" srcOrd="2" destOrd="0" presId="urn:microsoft.com/office/officeart/2018/2/layout/IconVerticalSolidList"/>
    <dgm:cxn modelId="{0CE2F0FE-5775-4488-9886-3A6F7A48029E}" type="presParOf" srcId="{31B5C0E8-BAB1-4EE1-A89F-CB771CE72AE0}" destId="{7F36384A-70B1-4F81-A4E2-691BED446DE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66FC2B-0E75-4FE4-B658-AC33CE16D94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D760B7-D3FC-43A7-880C-3F2C9013E11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 err="1">
              <a:latin typeface="Arial" panose="020B0604020202020204" pitchFamily="34" charset="0"/>
              <a:cs typeface="Arial" panose="020B0604020202020204" pitchFamily="34" charset="0"/>
            </a:rPr>
            <a:t>Recruitment</a:t>
          </a: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800" b="1" dirty="0" err="1">
              <a:latin typeface="Arial" panose="020B0604020202020204" pitchFamily="34" charset="0"/>
              <a:cs typeface="Arial" panose="020B0604020202020204" pitchFamily="34" charset="0"/>
            </a:rPr>
            <a:t>specialist</a:t>
          </a: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. </a:t>
          </a:r>
        </a:p>
      </dgm:t>
    </dgm:pt>
    <dgm:pt modelId="{9AE63F9F-753A-449C-85D4-AE8178F0D298}" type="parTrans" cxnId="{68FA30BD-D008-412F-91C5-15CD8A5BC1A9}">
      <dgm:prSet/>
      <dgm:spPr/>
      <dgm:t>
        <a:bodyPr/>
        <a:lstStyle/>
        <a:p>
          <a:endParaRPr lang="en-US"/>
        </a:p>
      </dgm:t>
    </dgm:pt>
    <dgm:pt modelId="{DC2022D5-DA4D-4443-BB46-69DF69CFCACD}" type="sibTrans" cxnId="{68FA30BD-D008-412F-91C5-15CD8A5BC1A9}">
      <dgm:prSet/>
      <dgm:spPr/>
      <dgm:t>
        <a:bodyPr/>
        <a:lstStyle/>
        <a:p>
          <a:endParaRPr lang="en-US"/>
        </a:p>
      </dgm:t>
    </dgm:pt>
    <dgm:pt modelId="{4CDB078B-B43E-42B4-AD88-A0D262DF483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Manažer malé a střední firmy.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643A42-7CB3-4707-87D1-746F3362E325}" type="parTrans" cxnId="{7CE95EA9-B994-426C-B4DE-2C17FB6B79E6}">
      <dgm:prSet/>
      <dgm:spPr/>
      <dgm:t>
        <a:bodyPr/>
        <a:lstStyle/>
        <a:p>
          <a:endParaRPr lang="en-US"/>
        </a:p>
      </dgm:t>
    </dgm:pt>
    <dgm:pt modelId="{E4360BF0-652C-4863-B1B2-4B5806A5D104}" type="sibTrans" cxnId="{7CE95EA9-B994-426C-B4DE-2C17FB6B79E6}">
      <dgm:prSet/>
      <dgm:spPr/>
      <dgm:t>
        <a:bodyPr/>
        <a:lstStyle/>
        <a:p>
          <a:endParaRPr lang="en-US"/>
        </a:p>
      </dgm:t>
    </dgm:pt>
    <dgm:pt modelId="{ACD75497-CA3D-4DA3-9C7A-EC29AC05B13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Specialista v personální oblasti.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C9E1A7-2193-4422-BAB6-7CFF63D3FEF7}" type="parTrans" cxnId="{42F4D4A0-DF4B-461A-AE6F-69D5944A825A}">
      <dgm:prSet/>
      <dgm:spPr/>
      <dgm:t>
        <a:bodyPr/>
        <a:lstStyle/>
        <a:p>
          <a:endParaRPr lang="en-US"/>
        </a:p>
      </dgm:t>
    </dgm:pt>
    <dgm:pt modelId="{7781792D-F297-49E5-B6A2-8491E65DD4EE}" type="sibTrans" cxnId="{42F4D4A0-DF4B-461A-AE6F-69D5944A825A}">
      <dgm:prSet/>
      <dgm:spPr/>
      <dgm:t>
        <a:bodyPr/>
        <a:lstStyle/>
        <a:p>
          <a:endParaRPr lang="en-US"/>
        </a:p>
      </dgm:t>
    </dgm:pt>
    <dgm:pt modelId="{D67C3403-EA51-4067-BBDB-515ECBD693E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Personální pracovník ve státních institucích.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CA0A6E-A38C-42C9-B238-7D253E04E543}" type="parTrans" cxnId="{A36FAB09-6D26-4A59-A8AB-53B54978EA69}">
      <dgm:prSet/>
      <dgm:spPr/>
      <dgm:t>
        <a:bodyPr/>
        <a:lstStyle/>
        <a:p>
          <a:endParaRPr lang="en-US"/>
        </a:p>
      </dgm:t>
    </dgm:pt>
    <dgm:pt modelId="{C3F0CD68-589C-41CF-A1BB-E286E27CEC27}" type="sibTrans" cxnId="{A36FAB09-6D26-4A59-A8AB-53B54978EA69}">
      <dgm:prSet/>
      <dgm:spPr/>
      <dgm:t>
        <a:bodyPr/>
        <a:lstStyle/>
        <a:p>
          <a:endParaRPr lang="en-US"/>
        </a:p>
      </dgm:t>
    </dgm:pt>
    <dgm:pt modelId="{7077C660-C7BB-4448-92D4-87F923A61A1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Specialista vzdělávání.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A98B27-78D9-4BBA-8C2F-CF7093D53F8A}" type="parTrans" cxnId="{2A0E4F1E-443F-41C9-A05B-8E4BA9CB0821}">
      <dgm:prSet/>
      <dgm:spPr/>
      <dgm:t>
        <a:bodyPr/>
        <a:lstStyle/>
        <a:p>
          <a:endParaRPr lang="cs-CZ"/>
        </a:p>
      </dgm:t>
    </dgm:pt>
    <dgm:pt modelId="{0899EB16-E1B3-45E2-8193-D09626E7CADC}" type="sibTrans" cxnId="{2A0E4F1E-443F-41C9-A05B-8E4BA9CB0821}">
      <dgm:prSet/>
      <dgm:spPr/>
      <dgm:t>
        <a:bodyPr/>
        <a:lstStyle/>
        <a:p>
          <a:endParaRPr lang="cs-CZ"/>
        </a:p>
      </dgm:t>
    </dgm:pt>
    <dgm:pt modelId="{8F215A5E-24AA-4113-B2CC-0242EECF1B00}" type="pres">
      <dgm:prSet presAssocID="{A366FC2B-0E75-4FE4-B658-AC33CE16D94C}" presName="root" presStyleCnt="0">
        <dgm:presLayoutVars>
          <dgm:dir/>
          <dgm:resizeHandles val="exact"/>
        </dgm:presLayoutVars>
      </dgm:prSet>
      <dgm:spPr/>
    </dgm:pt>
    <dgm:pt modelId="{2EB15D79-740B-47C2-BEAC-12F0ACC8943A}" type="pres">
      <dgm:prSet presAssocID="{2BD760B7-D3FC-43A7-880C-3F2C9013E115}" presName="compNode" presStyleCnt="0"/>
      <dgm:spPr/>
    </dgm:pt>
    <dgm:pt modelId="{D43DA97F-6333-4512-9BA4-316B981F7FDD}" type="pres">
      <dgm:prSet presAssocID="{2BD760B7-D3FC-43A7-880C-3F2C9013E115}" presName="bgRect" presStyleLbl="bgShp" presStyleIdx="0" presStyleCnt="5" custLinFactNeighborX="-108" custLinFactNeighborY="-1080"/>
      <dgm:spPr/>
    </dgm:pt>
    <dgm:pt modelId="{CA6AFEBF-7E57-4C3F-ADC8-FC3197F195F1}" type="pres">
      <dgm:prSet presAssocID="{2BD760B7-D3FC-43A7-880C-3F2C9013E115}" presName="iconRect" presStyleLbl="node1" presStyleIdx="0" presStyleCnt="5" custScaleX="142881" custScaleY="13447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3000" b="-3000"/>
          </a:stretch>
        </a:blipFill>
      </dgm:spPr>
      <dgm:extLst>
        <a:ext uri="{E40237B7-FDA0-4F09-8148-C483321AD2D9}">
          <dgm14:cNvPr xmlns:dgm14="http://schemas.microsoft.com/office/drawing/2010/diagram" id="0" name="" descr="Hrdinka se souvislou výplní"/>
        </a:ext>
      </dgm:extLst>
    </dgm:pt>
    <dgm:pt modelId="{FF82A4D4-75D4-4CA8-9E78-7FDAB97945A7}" type="pres">
      <dgm:prSet presAssocID="{2BD760B7-D3FC-43A7-880C-3F2C9013E115}" presName="spaceRect" presStyleCnt="0"/>
      <dgm:spPr/>
    </dgm:pt>
    <dgm:pt modelId="{B219A4C3-B04B-4C78-8E34-49E7A1437A00}" type="pres">
      <dgm:prSet presAssocID="{2BD760B7-D3FC-43A7-880C-3F2C9013E115}" presName="parTx" presStyleLbl="revTx" presStyleIdx="0" presStyleCnt="5">
        <dgm:presLayoutVars>
          <dgm:chMax val="0"/>
          <dgm:chPref val="0"/>
        </dgm:presLayoutVars>
      </dgm:prSet>
      <dgm:spPr/>
    </dgm:pt>
    <dgm:pt modelId="{AA6C0CA4-60F0-4BF2-9F2A-C8243120915B}" type="pres">
      <dgm:prSet presAssocID="{DC2022D5-DA4D-4443-BB46-69DF69CFCACD}" presName="sibTrans" presStyleCnt="0"/>
      <dgm:spPr/>
    </dgm:pt>
    <dgm:pt modelId="{5E7F4D6B-FE2E-48AD-8838-C22F4F982259}" type="pres">
      <dgm:prSet presAssocID="{4CDB078B-B43E-42B4-AD88-A0D262DF483E}" presName="compNode" presStyleCnt="0"/>
      <dgm:spPr/>
    </dgm:pt>
    <dgm:pt modelId="{BE776067-14A8-4110-8D3A-3826440D2CD1}" type="pres">
      <dgm:prSet presAssocID="{4CDB078B-B43E-42B4-AD88-A0D262DF483E}" presName="bgRect" presStyleLbl="bgShp" presStyleIdx="1" presStyleCnt="5"/>
      <dgm:spPr/>
    </dgm:pt>
    <dgm:pt modelId="{C7ED54A7-CD99-4295-8766-78987F2427E8}" type="pres">
      <dgm:prSet presAssocID="{4CDB078B-B43E-42B4-AD88-A0D262DF483E}" presName="iconRect" presStyleLbl="node1" presStyleIdx="1" presStyleCnt="5" custScaleX="142881" custScaleY="13447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erarchie"/>
        </a:ext>
      </dgm:extLst>
    </dgm:pt>
    <dgm:pt modelId="{EC86EFC1-288C-4FE0-BB6A-17167568B5EE}" type="pres">
      <dgm:prSet presAssocID="{4CDB078B-B43E-42B4-AD88-A0D262DF483E}" presName="spaceRect" presStyleCnt="0"/>
      <dgm:spPr/>
    </dgm:pt>
    <dgm:pt modelId="{9395E2E5-D053-4BEC-BB6A-ED122B5C2FC4}" type="pres">
      <dgm:prSet presAssocID="{4CDB078B-B43E-42B4-AD88-A0D262DF483E}" presName="parTx" presStyleLbl="revTx" presStyleIdx="1" presStyleCnt="5">
        <dgm:presLayoutVars>
          <dgm:chMax val="0"/>
          <dgm:chPref val="0"/>
        </dgm:presLayoutVars>
      </dgm:prSet>
      <dgm:spPr/>
    </dgm:pt>
    <dgm:pt modelId="{186109D6-10E1-44D0-A00E-0ED160FEC329}" type="pres">
      <dgm:prSet presAssocID="{E4360BF0-652C-4863-B1B2-4B5806A5D104}" presName="sibTrans" presStyleCnt="0"/>
      <dgm:spPr/>
    </dgm:pt>
    <dgm:pt modelId="{BD1379D7-9FF6-42EB-8EE5-255F928F99C2}" type="pres">
      <dgm:prSet presAssocID="{ACD75497-CA3D-4DA3-9C7A-EC29AC05B138}" presName="compNode" presStyleCnt="0"/>
      <dgm:spPr/>
    </dgm:pt>
    <dgm:pt modelId="{08A3259B-94F0-4B61-8FB4-44956B0D6EE6}" type="pres">
      <dgm:prSet presAssocID="{ACD75497-CA3D-4DA3-9C7A-EC29AC05B138}" presName="bgRect" presStyleLbl="bgShp" presStyleIdx="2" presStyleCnt="5"/>
      <dgm:spPr/>
    </dgm:pt>
    <dgm:pt modelId="{09E0EB37-E2E9-4F17-B818-D06E43CB7304}" type="pres">
      <dgm:prSet presAssocID="{ACD75497-CA3D-4DA3-9C7A-EC29AC05B138}" presName="iconRect" presStyleLbl="node1" presStyleIdx="2" presStyleCnt="5" custScaleX="142881" custScaleY="13447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ycle with People"/>
        </a:ext>
      </dgm:extLst>
    </dgm:pt>
    <dgm:pt modelId="{3F1F6795-08C6-4749-B56B-7DE9F82A1781}" type="pres">
      <dgm:prSet presAssocID="{ACD75497-CA3D-4DA3-9C7A-EC29AC05B138}" presName="spaceRect" presStyleCnt="0"/>
      <dgm:spPr/>
    </dgm:pt>
    <dgm:pt modelId="{6F16671E-7A29-4186-B543-60C3004F6590}" type="pres">
      <dgm:prSet presAssocID="{ACD75497-CA3D-4DA3-9C7A-EC29AC05B138}" presName="parTx" presStyleLbl="revTx" presStyleIdx="2" presStyleCnt="5">
        <dgm:presLayoutVars>
          <dgm:chMax val="0"/>
          <dgm:chPref val="0"/>
        </dgm:presLayoutVars>
      </dgm:prSet>
      <dgm:spPr/>
    </dgm:pt>
    <dgm:pt modelId="{FB0B710E-5848-46CE-857B-15C90E9A98CB}" type="pres">
      <dgm:prSet presAssocID="{7781792D-F297-49E5-B6A2-8491E65DD4EE}" presName="sibTrans" presStyleCnt="0"/>
      <dgm:spPr/>
    </dgm:pt>
    <dgm:pt modelId="{EC290B75-8038-4D8D-9986-75FCEB3D73BD}" type="pres">
      <dgm:prSet presAssocID="{D67C3403-EA51-4067-BBDB-515ECBD693E0}" presName="compNode" presStyleCnt="0"/>
      <dgm:spPr/>
    </dgm:pt>
    <dgm:pt modelId="{051A5989-5111-41B3-8827-E0D2D4E9C1A4}" type="pres">
      <dgm:prSet presAssocID="{D67C3403-EA51-4067-BBDB-515ECBD693E0}" presName="bgRect" presStyleLbl="bgShp" presStyleIdx="3" presStyleCnt="5"/>
      <dgm:spPr/>
    </dgm:pt>
    <dgm:pt modelId="{862341DF-3F54-4143-B340-295A03F0D6FC}" type="pres">
      <dgm:prSet presAssocID="{D67C3403-EA51-4067-BBDB-515ECBD693E0}" presName="iconRect" presStyleLbl="node1" presStyleIdx="3" presStyleCnt="5" custScaleX="142881" custScaleY="13447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3000" b="-3000"/>
          </a:stretch>
        </a:blipFill>
      </dgm:spPr>
      <dgm:extLst>
        <a:ext uri="{E40237B7-FDA0-4F09-8148-C483321AD2D9}">
          <dgm14:cNvPr xmlns:dgm14="http://schemas.microsoft.com/office/drawing/2010/diagram" id="0" name="" descr="Kancelářský pracovník žena se souvislou výplní"/>
        </a:ext>
      </dgm:extLst>
    </dgm:pt>
    <dgm:pt modelId="{54814399-B9EC-4875-B1B2-8A6A72CC43EC}" type="pres">
      <dgm:prSet presAssocID="{D67C3403-EA51-4067-BBDB-515ECBD693E0}" presName="spaceRect" presStyleCnt="0"/>
      <dgm:spPr/>
    </dgm:pt>
    <dgm:pt modelId="{80733B6C-AB54-4579-8B59-F9174E8614AA}" type="pres">
      <dgm:prSet presAssocID="{D67C3403-EA51-4067-BBDB-515ECBD693E0}" presName="parTx" presStyleLbl="revTx" presStyleIdx="3" presStyleCnt="5">
        <dgm:presLayoutVars>
          <dgm:chMax val="0"/>
          <dgm:chPref val="0"/>
        </dgm:presLayoutVars>
      </dgm:prSet>
      <dgm:spPr/>
    </dgm:pt>
    <dgm:pt modelId="{9CC12E69-19A3-4F7D-A510-3DE0BC0A8523}" type="pres">
      <dgm:prSet presAssocID="{C3F0CD68-589C-41CF-A1BB-E286E27CEC27}" presName="sibTrans" presStyleCnt="0"/>
      <dgm:spPr/>
    </dgm:pt>
    <dgm:pt modelId="{31B5C0E8-BAB1-4EE1-A89F-CB771CE72AE0}" type="pres">
      <dgm:prSet presAssocID="{7077C660-C7BB-4448-92D4-87F923A61A17}" presName="compNode" presStyleCnt="0"/>
      <dgm:spPr/>
    </dgm:pt>
    <dgm:pt modelId="{9C47FC81-FC0C-4EEE-BB3E-A779438A0C19}" type="pres">
      <dgm:prSet presAssocID="{7077C660-C7BB-4448-92D4-87F923A61A17}" presName="bgRect" presStyleLbl="bgShp" presStyleIdx="4" presStyleCnt="5"/>
      <dgm:spPr/>
    </dgm:pt>
    <dgm:pt modelId="{6347AADE-404F-4AE2-BF80-30A4122A661A}" type="pres">
      <dgm:prSet presAssocID="{7077C660-C7BB-4448-92D4-87F923A61A17}" presName="iconRect" presStyleLbl="node1" presStyleIdx="4" presStyleCnt="5" custScaleX="142881" custScaleY="13447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3000" b="-3000"/>
          </a:stretch>
        </a:blipFill>
      </dgm:spPr>
      <dgm:extLst>
        <a:ext uri="{E40237B7-FDA0-4F09-8148-C483321AD2D9}">
          <dgm14:cNvPr xmlns:dgm14="http://schemas.microsoft.com/office/drawing/2010/diagram" id="0" name="" descr="Třída se souvislou výplní"/>
        </a:ext>
      </dgm:extLst>
    </dgm:pt>
    <dgm:pt modelId="{D2352690-A997-4D34-8BAB-AA1FB3729D13}" type="pres">
      <dgm:prSet presAssocID="{7077C660-C7BB-4448-92D4-87F923A61A17}" presName="spaceRect" presStyleCnt="0"/>
      <dgm:spPr/>
    </dgm:pt>
    <dgm:pt modelId="{7F36384A-70B1-4F81-A4E2-691BED446DE4}" type="pres">
      <dgm:prSet presAssocID="{7077C660-C7BB-4448-92D4-87F923A61A17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A36FAB09-6D26-4A59-A8AB-53B54978EA69}" srcId="{A366FC2B-0E75-4FE4-B658-AC33CE16D94C}" destId="{D67C3403-EA51-4067-BBDB-515ECBD693E0}" srcOrd="3" destOrd="0" parTransId="{32CA0A6E-A38C-42C9-B238-7D253E04E543}" sibTransId="{C3F0CD68-589C-41CF-A1BB-E286E27CEC27}"/>
    <dgm:cxn modelId="{B667E714-6EA3-40FB-82F3-C85BED77100F}" type="presOf" srcId="{D67C3403-EA51-4067-BBDB-515ECBD693E0}" destId="{80733B6C-AB54-4579-8B59-F9174E8614AA}" srcOrd="0" destOrd="0" presId="urn:microsoft.com/office/officeart/2018/2/layout/IconVerticalSolidList"/>
    <dgm:cxn modelId="{2A0E4F1E-443F-41C9-A05B-8E4BA9CB0821}" srcId="{A366FC2B-0E75-4FE4-B658-AC33CE16D94C}" destId="{7077C660-C7BB-4448-92D4-87F923A61A17}" srcOrd="4" destOrd="0" parTransId="{18A98B27-78D9-4BBA-8C2F-CF7093D53F8A}" sibTransId="{0899EB16-E1B3-45E2-8193-D09626E7CADC}"/>
    <dgm:cxn modelId="{258F3765-5233-4842-9AAA-563640135583}" type="presOf" srcId="{7077C660-C7BB-4448-92D4-87F923A61A17}" destId="{7F36384A-70B1-4F81-A4E2-691BED446DE4}" srcOrd="0" destOrd="0" presId="urn:microsoft.com/office/officeart/2018/2/layout/IconVerticalSolidList"/>
    <dgm:cxn modelId="{52387570-F791-4F9F-8A32-ECF546AE89B9}" type="presOf" srcId="{ACD75497-CA3D-4DA3-9C7A-EC29AC05B138}" destId="{6F16671E-7A29-4186-B543-60C3004F6590}" srcOrd="0" destOrd="0" presId="urn:microsoft.com/office/officeart/2018/2/layout/IconVerticalSolidList"/>
    <dgm:cxn modelId="{432E9776-DF7A-47FD-8DCE-95C356004369}" type="presOf" srcId="{2BD760B7-D3FC-43A7-880C-3F2C9013E115}" destId="{B219A4C3-B04B-4C78-8E34-49E7A1437A00}" srcOrd="0" destOrd="0" presId="urn:microsoft.com/office/officeart/2018/2/layout/IconVerticalSolidList"/>
    <dgm:cxn modelId="{99945D7C-EA35-4D2C-96AB-0CF801E63C5E}" type="presOf" srcId="{A366FC2B-0E75-4FE4-B658-AC33CE16D94C}" destId="{8F215A5E-24AA-4113-B2CC-0242EECF1B00}" srcOrd="0" destOrd="0" presId="urn:microsoft.com/office/officeart/2018/2/layout/IconVerticalSolidList"/>
    <dgm:cxn modelId="{F8140D7F-65B2-4D23-B50A-BA8E70095857}" type="presOf" srcId="{4CDB078B-B43E-42B4-AD88-A0D262DF483E}" destId="{9395E2E5-D053-4BEC-BB6A-ED122B5C2FC4}" srcOrd="0" destOrd="0" presId="urn:microsoft.com/office/officeart/2018/2/layout/IconVerticalSolidList"/>
    <dgm:cxn modelId="{42F4D4A0-DF4B-461A-AE6F-69D5944A825A}" srcId="{A366FC2B-0E75-4FE4-B658-AC33CE16D94C}" destId="{ACD75497-CA3D-4DA3-9C7A-EC29AC05B138}" srcOrd="2" destOrd="0" parTransId="{43C9E1A7-2193-4422-BAB6-7CFF63D3FEF7}" sibTransId="{7781792D-F297-49E5-B6A2-8491E65DD4EE}"/>
    <dgm:cxn modelId="{7CE95EA9-B994-426C-B4DE-2C17FB6B79E6}" srcId="{A366FC2B-0E75-4FE4-B658-AC33CE16D94C}" destId="{4CDB078B-B43E-42B4-AD88-A0D262DF483E}" srcOrd="1" destOrd="0" parTransId="{8B643A42-7CB3-4707-87D1-746F3362E325}" sibTransId="{E4360BF0-652C-4863-B1B2-4B5806A5D104}"/>
    <dgm:cxn modelId="{68FA30BD-D008-412F-91C5-15CD8A5BC1A9}" srcId="{A366FC2B-0E75-4FE4-B658-AC33CE16D94C}" destId="{2BD760B7-D3FC-43A7-880C-3F2C9013E115}" srcOrd="0" destOrd="0" parTransId="{9AE63F9F-753A-449C-85D4-AE8178F0D298}" sibTransId="{DC2022D5-DA4D-4443-BB46-69DF69CFCACD}"/>
    <dgm:cxn modelId="{BC093690-9EFA-4AD9-83DD-54FD65CA1726}" type="presParOf" srcId="{8F215A5E-24AA-4113-B2CC-0242EECF1B00}" destId="{2EB15D79-740B-47C2-BEAC-12F0ACC8943A}" srcOrd="0" destOrd="0" presId="urn:microsoft.com/office/officeart/2018/2/layout/IconVerticalSolidList"/>
    <dgm:cxn modelId="{ED2217CA-0759-4E89-8195-E8D2EB7F2072}" type="presParOf" srcId="{2EB15D79-740B-47C2-BEAC-12F0ACC8943A}" destId="{D43DA97F-6333-4512-9BA4-316B981F7FDD}" srcOrd="0" destOrd="0" presId="urn:microsoft.com/office/officeart/2018/2/layout/IconVerticalSolidList"/>
    <dgm:cxn modelId="{F940956F-BC48-4303-960A-6D053F4D56F6}" type="presParOf" srcId="{2EB15D79-740B-47C2-BEAC-12F0ACC8943A}" destId="{CA6AFEBF-7E57-4C3F-ADC8-FC3197F195F1}" srcOrd="1" destOrd="0" presId="urn:microsoft.com/office/officeart/2018/2/layout/IconVerticalSolidList"/>
    <dgm:cxn modelId="{A91D3D86-57D5-4DE2-B69C-C8B9C4FE0DFD}" type="presParOf" srcId="{2EB15D79-740B-47C2-BEAC-12F0ACC8943A}" destId="{FF82A4D4-75D4-4CA8-9E78-7FDAB97945A7}" srcOrd="2" destOrd="0" presId="urn:microsoft.com/office/officeart/2018/2/layout/IconVerticalSolidList"/>
    <dgm:cxn modelId="{69DAEFDE-DDEF-4EF1-8AED-D188B846F742}" type="presParOf" srcId="{2EB15D79-740B-47C2-BEAC-12F0ACC8943A}" destId="{B219A4C3-B04B-4C78-8E34-49E7A1437A00}" srcOrd="3" destOrd="0" presId="urn:microsoft.com/office/officeart/2018/2/layout/IconVerticalSolidList"/>
    <dgm:cxn modelId="{847C72D8-5D48-48DD-87E6-3616936CFE30}" type="presParOf" srcId="{8F215A5E-24AA-4113-B2CC-0242EECF1B00}" destId="{AA6C0CA4-60F0-4BF2-9F2A-C8243120915B}" srcOrd="1" destOrd="0" presId="urn:microsoft.com/office/officeart/2018/2/layout/IconVerticalSolidList"/>
    <dgm:cxn modelId="{9C6DFEAF-7A26-4A93-8C14-CE7711EA24C7}" type="presParOf" srcId="{8F215A5E-24AA-4113-B2CC-0242EECF1B00}" destId="{5E7F4D6B-FE2E-48AD-8838-C22F4F982259}" srcOrd="2" destOrd="0" presId="urn:microsoft.com/office/officeart/2018/2/layout/IconVerticalSolidList"/>
    <dgm:cxn modelId="{CEAE22FB-7E89-47E5-BD03-E3ECF03BBD0B}" type="presParOf" srcId="{5E7F4D6B-FE2E-48AD-8838-C22F4F982259}" destId="{BE776067-14A8-4110-8D3A-3826440D2CD1}" srcOrd="0" destOrd="0" presId="urn:microsoft.com/office/officeart/2018/2/layout/IconVerticalSolidList"/>
    <dgm:cxn modelId="{9133F862-4CB0-4468-A249-96EA851247DF}" type="presParOf" srcId="{5E7F4D6B-FE2E-48AD-8838-C22F4F982259}" destId="{C7ED54A7-CD99-4295-8766-78987F2427E8}" srcOrd="1" destOrd="0" presId="urn:microsoft.com/office/officeart/2018/2/layout/IconVerticalSolidList"/>
    <dgm:cxn modelId="{0BDE7DE6-2B07-4587-AFF3-8BD63BB9AE26}" type="presParOf" srcId="{5E7F4D6B-FE2E-48AD-8838-C22F4F982259}" destId="{EC86EFC1-288C-4FE0-BB6A-17167568B5EE}" srcOrd="2" destOrd="0" presId="urn:microsoft.com/office/officeart/2018/2/layout/IconVerticalSolidList"/>
    <dgm:cxn modelId="{A40F8FBC-5DDE-40B9-936F-F20FFB343517}" type="presParOf" srcId="{5E7F4D6B-FE2E-48AD-8838-C22F4F982259}" destId="{9395E2E5-D053-4BEC-BB6A-ED122B5C2FC4}" srcOrd="3" destOrd="0" presId="urn:microsoft.com/office/officeart/2018/2/layout/IconVerticalSolidList"/>
    <dgm:cxn modelId="{416AC64D-F883-43C7-AC1F-94BCED2E8157}" type="presParOf" srcId="{8F215A5E-24AA-4113-B2CC-0242EECF1B00}" destId="{186109D6-10E1-44D0-A00E-0ED160FEC329}" srcOrd="3" destOrd="0" presId="urn:microsoft.com/office/officeart/2018/2/layout/IconVerticalSolidList"/>
    <dgm:cxn modelId="{F98DEA56-4C00-4A78-AF97-B9397D657A2C}" type="presParOf" srcId="{8F215A5E-24AA-4113-B2CC-0242EECF1B00}" destId="{BD1379D7-9FF6-42EB-8EE5-255F928F99C2}" srcOrd="4" destOrd="0" presId="urn:microsoft.com/office/officeart/2018/2/layout/IconVerticalSolidList"/>
    <dgm:cxn modelId="{8901712F-CE9A-40FA-9CCE-0D179C96717F}" type="presParOf" srcId="{BD1379D7-9FF6-42EB-8EE5-255F928F99C2}" destId="{08A3259B-94F0-4B61-8FB4-44956B0D6EE6}" srcOrd="0" destOrd="0" presId="urn:microsoft.com/office/officeart/2018/2/layout/IconVerticalSolidList"/>
    <dgm:cxn modelId="{80FDFA80-CF35-4806-A69B-BD1B2E4939B9}" type="presParOf" srcId="{BD1379D7-9FF6-42EB-8EE5-255F928F99C2}" destId="{09E0EB37-E2E9-4F17-B818-D06E43CB7304}" srcOrd="1" destOrd="0" presId="urn:microsoft.com/office/officeart/2018/2/layout/IconVerticalSolidList"/>
    <dgm:cxn modelId="{185071CE-3C35-4773-8C07-7C6553C57AD4}" type="presParOf" srcId="{BD1379D7-9FF6-42EB-8EE5-255F928F99C2}" destId="{3F1F6795-08C6-4749-B56B-7DE9F82A1781}" srcOrd="2" destOrd="0" presId="urn:microsoft.com/office/officeart/2018/2/layout/IconVerticalSolidList"/>
    <dgm:cxn modelId="{FE995C14-1EF3-466F-BA3B-F4413F5FE851}" type="presParOf" srcId="{BD1379D7-9FF6-42EB-8EE5-255F928F99C2}" destId="{6F16671E-7A29-4186-B543-60C3004F6590}" srcOrd="3" destOrd="0" presId="urn:microsoft.com/office/officeart/2018/2/layout/IconVerticalSolidList"/>
    <dgm:cxn modelId="{FD10D17B-7267-40A5-96FE-948E9444F31F}" type="presParOf" srcId="{8F215A5E-24AA-4113-B2CC-0242EECF1B00}" destId="{FB0B710E-5848-46CE-857B-15C90E9A98CB}" srcOrd="5" destOrd="0" presId="urn:microsoft.com/office/officeart/2018/2/layout/IconVerticalSolidList"/>
    <dgm:cxn modelId="{B299214A-65A1-4F07-88A5-1E87F07CFDE5}" type="presParOf" srcId="{8F215A5E-24AA-4113-B2CC-0242EECF1B00}" destId="{EC290B75-8038-4D8D-9986-75FCEB3D73BD}" srcOrd="6" destOrd="0" presId="urn:microsoft.com/office/officeart/2018/2/layout/IconVerticalSolidList"/>
    <dgm:cxn modelId="{7775900F-ED8E-4631-99C8-2D9C3F36BAC1}" type="presParOf" srcId="{EC290B75-8038-4D8D-9986-75FCEB3D73BD}" destId="{051A5989-5111-41B3-8827-E0D2D4E9C1A4}" srcOrd="0" destOrd="0" presId="urn:microsoft.com/office/officeart/2018/2/layout/IconVerticalSolidList"/>
    <dgm:cxn modelId="{3634FADC-16C7-43A5-8C27-A6A49F1F09D1}" type="presParOf" srcId="{EC290B75-8038-4D8D-9986-75FCEB3D73BD}" destId="{862341DF-3F54-4143-B340-295A03F0D6FC}" srcOrd="1" destOrd="0" presId="urn:microsoft.com/office/officeart/2018/2/layout/IconVerticalSolidList"/>
    <dgm:cxn modelId="{CAD23B18-468B-4A26-85C9-A5C79E33A0FF}" type="presParOf" srcId="{EC290B75-8038-4D8D-9986-75FCEB3D73BD}" destId="{54814399-B9EC-4875-B1B2-8A6A72CC43EC}" srcOrd="2" destOrd="0" presId="urn:microsoft.com/office/officeart/2018/2/layout/IconVerticalSolidList"/>
    <dgm:cxn modelId="{0C6AF691-0D5A-4FB4-866C-0EB2F071E4E0}" type="presParOf" srcId="{EC290B75-8038-4D8D-9986-75FCEB3D73BD}" destId="{80733B6C-AB54-4579-8B59-F9174E8614AA}" srcOrd="3" destOrd="0" presId="urn:microsoft.com/office/officeart/2018/2/layout/IconVerticalSolidList"/>
    <dgm:cxn modelId="{02905ED1-0DF1-41D3-AB3F-FD30368F518F}" type="presParOf" srcId="{8F215A5E-24AA-4113-B2CC-0242EECF1B00}" destId="{9CC12E69-19A3-4F7D-A510-3DE0BC0A8523}" srcOrd="7" destOrd="0" presId="urn:microsoft.com/office/officeart/2018/2/layout/IconVerticalSolidList"/>
    <dgm:cxn modelId="{353B46A7-7BBA-4072-9B33-494457319C4C}" type="presParOf" srcId="{8F215A5E-24AA-4113-B2CC-0242EECF1B00}" destId="{31B5C0E8-BAB1-4EE1-A89F-CB771CE72AE0}" srcOrd="8" destOrd="0" presId="urn:microsoft.com/office/officeart/2018/2/layout/IconVerticalSolidList"/>
    <dgm:cxn modelId="{AA955D44-F518-415F-B425-56FB3B656D90}" type="presParOf" srcId="{31B5C0E8-BAB1-4EE1-A89F-CB771CE72AE0}" destId="{9C47FC81-FC0C-4EEE-BB3E-A779438A0C19}" srcOrd="0" destOrd="0" presId="urn:microsoft.com/office/officeart/2018/2/layout/IconVerticalSolidList"/>
    <dgm:cxn modelId="{7C009CE8-7B5A-4DA3-820D-6475E0A73F64}" type="presParOf" srcId="{31B5C0E8-BAB1-4EE1-A89F-CB771CE72AE0}" destId="{6347AADE-404F-4AE2-BF80-30A4122A661A}" srcOrd="1" destOrd="0" presId="urn:microsoft.com/office/officeart/2018/2/layout/IconVerticalSolidList"/>
    <dgm:cxn modelId="{C094C412-8DC1-481E-8ACD-39FCF055FEE0}" type="presParOf" srcId="{31B5C0E8-BAB1-4EE1-A89F-CB771CE72AE0}" destId="{D2352690-A997-4D34-8BAB-AA1FB3729D13}" srcOrd="2" destOrd="0" presId="urn:microsoft.com/office/officeart/2018/2/layout/IconVerticalSolidList"/>
    <dgm:cxn modelId="{0CE2F0FE-5775-4488-9886-3A6F7A48029E}" type="presParOf" srcId="{31B5C0E8-BAB1-4EE1-A89F-CB771CE72AE0}" destId="{7F36384A-70B1-4F81-A4E2-691BED446DE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838F10-032E-4CA4-B7B1-C15BEC43A6C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026CF9-F2D5-4633-8104-4C0B8F76249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500" b="1" i="0" u="none" dirty="0">
              <a:latin typeface="Arial" panose="020B0604020202020204" pitchFamily="34" charset="0"/>
              <a:cs typeface="Arial" panose="020B0604020202020204" pitchFamily="34" charset="0"/>
            </a:rPr>
            <a:t>Baví vás práce s dětmi? Chcete rozvíjet jejich potenciál a učit je novým věcem </a:t>
          </a:r>
          <a:br>
            <a:rPr lang="cs-CZ" sz="1500" b="1" i="0" u="none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cs-CZ" sz="1500" b="1" i="0" u="none" dirty="0">
              <a:latin typeface="Arial" panose="020B0604020202020204" pitchFamily="34" charset="0"/>
              <a:cs typeface="Arial" panose="020B0604020202020204" pitchFamily="34" charset="0"/>
            </a:rPr>
            <a:t>a pomoct poznávat svět?</a:t>
          </a:r>
          <a:endParaRPr lang="cs-CZ" sz="15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AA6BA7-7854-483F-8406-8D41E9F3D516}" type="parTrans" cxnId="{84C892CF-CBBD-4782-BDAF-2F8A8FB3CC3D}">
      <dgm:prSet/>
      <dgm:spPr/>
      <dgm:t>
        <a:bodyPr/>
        <a:lstStyle/>
        <a:p>
          <a:endParaRPr lang="en-US"/>
        </a:p>
      </dgm:t>
    </dgm:pt>
    <dgm:pt modelId="{7DF89463-1B96-402F-84B4-DF7C5634367C}" type="sibTrans" cxnId="{84C892CF-CBBD-4782-BDAF-2F8A8FB3CC3D}">
      <dgm:prSet/>
      <dgm:spPr/>
      <dgm:t>
        <a:bodyPr/>
        <a:lstStyle/>
        <a:p>
          <a:endParaRPr lang="en-US"/>
        </a:p>
      </dgm:t>
    </dgm:pt>
    <dgm:pt modelId="{946E53C1-234B-412B-96DA-BD859B2BC00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5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Důraz na pochopení a osvojení si základních pedagogických </a:t>
          </a:r>
          <a:br>
            <a:rPr lang="cs-CZ" sz="1500" b="1" i="0" u="none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cs-CZ" sz="15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a didaktických zásad při práci s dětmi. </a:t>
          </a:r>
          <a:endParaRPr lang="en-US" sz="1500" b="1" kern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B6BFCE-4443-49EF-8AB0-C27FC654AA62}" type="parTrans" cxnId="{94176B29-F778-4172-8E87-143726550B19}">
      <dgm:prSet/>
      <dgm:spPr/>
      <dgm:t>
        <a:bodyPr/>
        <a:lstStyle/>
        <a:p>
          <a:endParaRPr lang="en-US"/>
        </a:p>
      </dgm:t>
    </dgm:pt>
    <dgm:pt modelId="{E89E81F4-CA4F-48FB-A1DE-86A8A588EFAF}" type="sibTrans" cxnId="{94176B29-F778-4172-8E87-143726550B19}">
      <dgm:prSet/>
      <dgm:spPr/>
      <dgm:t>
        <a:bodyPr/>
        <a:lstStyle/>
        <a:p>
          <a:endParaRPr lang="en-US"/>
        </a:p>
      </dgm:t>
    </dgm:pt>
    <dgm:pt modelId="{8EF4C9A2-7D8E-46EA-8A1E-3E638B72EF0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500" b="1" dirty="0">
              <a:latin typeface="Arial" panose="020B0604020202020204" pitchFamily="34" charset="0"/>
              <a:cs typeface="Arial" panose="020B0604020202020204" pitchFamily="34" charset="0"/>
            </a:rPr>
            <a:t>Zaměřeno na požadavky praxe pedagoga v předškolním a mimoškolním vzdělávání. </a:t>
          </a:r>
          <a:endParaRPr lang="en-US" sz="15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2CEF67-766C-476A-A24C-94FEA865A8E3}" type="parTrans" cxnId="{CDE38D65-9C23-430A-BB0E-6A01538502CA}">
      <dgm:prSet/>
      <dgm:spPr/>
      <dgm:t>
        <a:bodyPr/>
        <a:lstStyle/>
        <a:p>
          <a:endParaRPr lang="en-US"/>
        </a:p>
      </dgm:t>
    </dgm:pt>
    <dgm:pt modelId="{2E215D37-8F53-4156-88CA-EB7240ED65B0}" type="sibTrans" cxnId="{CDE38D65-9C23-430A-BB0E-6A01538502CA}">
      <dgm:prSet/>
      <dgm:spPr/>
      <dgm:t>
        <a:bodyPr/>
        <a:lstStyle/>
        <a:p>
          <a:endParaRPr lang="en-US"/>
        </a:p>
      </dgm:t>
    </dgm:pt>
    <dgm:pt modelId="{95F78A55-72B7-4AC2-982C-42359C3C3EE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500" b="1" dirty="0">
              <a:latin typeface="Arial" panose="020B0604020202020204" pitchFamily="34" charset="0"/>
              <a:cs typeface="Arial" panose="020B0604020202020204" pitchFamily="34" charset="0"/>
            </a:rPr>
            <a:t>Absolvujete nejen průběžnou pedagogickou praxi, ale i semestrální souvislou pedagogickou praxi.</a:t>
          </a:r>
          <a:endParaRPr lang="en-US" sz="15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076F99-74F6-4C1E-A216-1389EEAEC256}" type="parTrans" cxnId="{32689D67-2956-4BDA-8ACD-60F67294128C}">
      <dgm:prSet/>
      <dgm:spPr/>
      <dgm:t>
        <a:bodyPr/>
        <a:lstStyle/>
        <a:p>
          <a:endParaRPr lang="en-US"/>
        </a:p>
      </dgm:t>
    </dgm:pt>
    <dgm:pt modelId="{91EDCDC4-9D3D-4C3F-805F-AB1A88E5B7E5}" type="sibTrans" cxnId="{32689D67-2956-4BDA-8ACD-60F67294128C}">
      <dgm:prSet/>
      <dgm:spPr/>
      <dgm:t>
        <a:bodyPr/>
        <a:lstStyle/>
        <a:p>
          <a:endParaRPr lang="en-US"/>
        </a:p>
      </dgm:t>
    </dgm:pt>
    <dgm:pt modelId="{9AAD2B39-5D26-4C99-AC17-7BD9B929EB67}" type="pres">
      <dgm:prSet presAssocID="{BD838F10-032E-4CA4-B7B1-C15BEC43A6C1}" presName="root" presStyleCnt="0">
        <dgm:presLayoutVars>
          <dgm:dir/>
          <dgm:resizeHandles val="exact"/>
        </dgm:presLayoutVars>
      </dgm:prSet>
      <dgm:spPr/>
    </dgm:pt>
    <dgm:pt modelId="{C5CEC455-1396-4C21-A50B-16A3CCA7283F}" type="pres">
      <dgm:prSet presAssocID="{CB026CF9-F2D5-4633-8104-4C0B8F762492}" presName="compNode" presStyleCnt="0"/>
      <dgm:spPr/>
    </dgm:pt>
    <dgm:pt modelId="{31F277E9-AEE5-40CE-9040-D32CBB02B662}" type="pres">
      <dgm:prSet presAssocID="{CB026CF9-F2D5-4633-8104-4C0B8F762492}" presName="bgRect" presStyleLbl="bgShp" presStyleIdx="0" presStyleCnt="4"/>
      <dgm:spPr/>
    </dgm:pt>
    <dgm:pt modelId="{A6456DD1-74EE-4C4B-8725-BA3A70AB64E1}" type="pres">
      <dgm:prSet presAssocID="{CB026CF9-F2D5-4633-8104-4C0B8F762492}" presName="iconRect" presStyleLbl="node1" presStyleIdx="0" presStyleCnt="4" custScaleX="113363" custScaleY="10669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3000" b="-3000"/>
          </a:stretch>
        </a:blipFill>
      </dgm:spPr>
      <dgm:extLst>
        <a:ext uri="{E40237B7-FDA0-4F09-8148-C483321AD2D9}">
          <dgm14:cNvPr xmlns:dgm14="http://schemas.microsoft.com/office/drawing/2010/diagram" id="0" name="" descr="Zvířátko z balónku se souvislou výplní"/>
        </a:ext>
      </dgm:extLst>
    </dgm:pt>
    <dgm:pt modelId="{76ACAD6B-ECAB-481E-B4FB-1E21AFFFC7C0}" type="pres">
      <dgm:prSet presAssocID="{CB026CF9-F2D5-4633-8104-4C0B8F762492}" presName="spaceRect" presStyleCnt="0"/>
      <dgm:spPr/>
    </dgm:pt>
    <dgm:pt modelId="{DDAAAC79-4895-4DCE-A48E-65EC3CF321CD}" type="pres">
      <dgm:prSet presAssocID="{CB026CF9-F2D5-4633-8104-4C0B8F762492}" presName="parTx" presStyleLbl="revTx" presStyleIdx="0" presStyleCnt="4" custScaleX="100141" custLinFactNeighborX="-1588" custLinFactNeighborY="-5185">
        <dgm:presLayoutVars>
          <dgm:chMax val="0"/>
          <dgm:chPref val="0"/>
        </dgm:presLayoutVars>
      </dgm:prSet>
      <dgm:spPr/>
    </dgm:pt>
    <dgm:pt modelId="{5B35190F-2197-4C76-8EA7-F30999BCC46F}" type="pres">
      <dgm:prSet presAssocID="{7DF89463-1B96-402F-84B4-DF7C5634367C}" presName="sibTrans" presStyleCnt="0"/>
      <dgm:spPr/>
    </dgm:pt>
    <dgm:pt modelId="{860C45C0-2894-419E-A2CB-CCAC53E8566E}" type="pres">
      <dgm:prSet presAssocID="{946E53C1-234B-412B-96DA-BD859B2BC00A}" presName="compNode" presStyleCnt="0"/>
      <dgm:spPr/>
    </dgm:pt>
    <dgm:pt modelId="{60EA33B1-F0A9-4E78-B3C3-AB132FF2FF82}" type="pres">
      <dgm:prSet presAssocID="{946E53C1-234B-412B-96DA-BD859B2BC00A}" presName="bgRect" presStyleLbl="bgShp" presStyleIdx="1" presStyleCnt="4" custLinFactNeighborX="12686" custLinFactNeighborY="-3411"/>
      <dgm:spPr/>
    </dgm:pt>
    <dgm:pt modelId="{F5AB57B8-B62B-45FB-B5B7-67D70C050205}" type="pres">
      <dgm:prSet presAssocID="{946E53C1-234B-412B-96DA-BD859B2BC00A}" presName="iconRect" presStyleLbl="node1" presStyleIdx="1" presStyleCnt="4" custScaleX="113363" custScaleY="10669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3000" b="-3000"/>
          </a:stretch>
        </a:blipFill>
      </dgm:spPr>
      <dgm:extLst>
        <a:ext uri="{E40237B7-FDA0-4F09-8148-C483321AD2D9}">
          <dgm14:cNvPr xmlns:dgm14="http://schemas.microsoft.com/office/drawing/2010/diagram" id="0" name="" descr="Třída se souvislou výplní"/>
        </a:ext>
      </dgm:extLst>
    </dgm:pt>
    <dgm:pt modelId="{41856497-28DC-40D5-9EDF-F2BB709F0FB6}" type="pres">
      <dgm:prSet presAssocID="{946E53C1-234B-412B-96DA-BD859B2BC00A}" presName="spaceRect" presStyleCnt="0"/>
      <dgm:spPr/>
    </dgm:pt>
    <dgm:pt modelId="{7D2896AD-4E27-4038-A16C-535A9A1F4705}" type="pres">
      <dgm:prSet presAssocID="{946E53C1-234B-412B-96DA-BD859B2BC00A}" presName="parTx" presStyleLbl="revTx" presStyleIdx="1" presStyleCnt="4" custLinFactNeighborX="-886" custLinFactNeighborY="-4648">
        <dgm:presLayoutVars>
          <dgm:chMax val="0"/>
          <dgm:chPref val="0"/>
        </dgm:presLayoutVars>
      </dgm:prSet>
      <dgm:spPr/>
    </dgm:pt>
    <dgm:pt modelId="{CC92662A-36F3-4187-8329-D942144B8172}" type="pres">
      <dgm:prSet presAssocID="{E89E81F4-CA4F-48FB-A1DE-86A8A588EFAF}" presName="sibTrans" presStyleCnt="0"/>
      <dgm:spPr/>
    </dgm:pt>
    <dgm:pt modelId="{4D665C72-B3FB-49FC-ADF0-A1EEAFD6A48A}" type="pres">
      <dgm:prSet presAssocID="{8EF4C9A2-7D8E-46EA-8A1E-3E638B72EF09}" presName="compNode" presStyleCnt="0"/>
      <dgm:spPr/>
    </dgm:pt>
    <dgm:pt modelId="{A7A0AB92-90F2-4311-A3BA-249E5D79CB9B}" type="pres">
      <dgm:prSet presAssocID="{8EF4C9A2-7D8E-46EA-8A1E-3E638B72EF09}" presName="bgRect" presStyleLbl="bgShp" presStyleIdx="2" presStyleCnt="4"/>
      <dgm:spPr/>
    </dgm:pt>
    <dgm:pt modelId="{846461FC-0A49-4F8C-86D6-9C6B1D5887DC}" type="pres">
      <dgm:prSet presAssocID="{8EF4C9A2-7D8E-46EA-8A1E-3E638B72EF09}" presName="iconRect" presStyleLbl="node1" presStyleIdx="2" presStyleCnt="4" custScaleX="113363" custScaleY="10669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3000" b="-3000"/>
          </a:stretch>
        </a:blipFill>
      </dgm:spPr>
      <dgm:extLst>
        <a:ext uri="{E40237B7-FDA0-4F09-8148-C483321AD2D9}">
          <dgm14:cNvPr xmlns:dgm14="http://schemas.microsoft.com/office/drawing/2010/diagram" id="0" name="" descr="Hřiště se souvislou výplní"/>
        </a:ext>
      </dgm:extLst>
    </dgm:pt>
    <dgm:pt modelId="{1A6454BD-A5D0-47CF-B937-D38185B86AC7}" type="pres">
      <dgm:prSet presAssocID="{8EF4C9A2-7D8E-46EA-8A1E-3E638B72EF09}" presName="spaceRect" presStyleCnt="0"/>
      <dgm:spPr/>
    </dgm:pt>
    <dgm:pt modelId="{E5395A92-83AC-4055-AB0D-FF12C1C063CD}" type="pres">
      <dgm:prSet presAssocID="{8EF4C9A2-7D8E-46EA-8A1E-3E638B72EF09}" presName="parTx" presStyleLbl="revTx" presStyleIdx="2" presStyleCnt="4" custLinFactNeighborX="-886" custLinFactNeighborY="-3642">
        <dgm:presLayoutVars>
          <dgm:chMax val="0"/>
          <dgm:chPref val="0"/>
        </dgm:presLayoutVars>
      </dgm:prSet>
      <dgm:spPr/>
    </dgm:pt>
    <dgm:pt modelId="{B8077D4C-3DF2-4B72-85EA-E7909C20D174}" type="pres">
      <dgm:prSet presAssocID="{2E215D37-8F53-4156-88CA-EB7240ED65B0}" presName="sibTrans" presStyleCnt="0"/>
      <dgm:spPr/>
    </dgm:pt>
    <dgm:pt modelId="{CBF20EEE-A614-4548-98C0-A00BF0304BB3}" type="pres">
      <dgm:prSet presAssocID="{95F78A55-72B7-4AC2-982C-42359C3C3EE9}" presName="compNode" presStyleCnt="0"/>
      <dgm:spPr/>
    </dgm:pt>
    <dgm:pt modelId="{FBDDAF25-B744-4097-837B-9DE99B170171}" type="pres">
      <dgm:prSet presAssocID="{95F78A55-72B7-4AC2-982C-42359C3C3EE9}" presName="bgRect" presStyleLbl="bgShp" presStyleIdx="3" presStyleCnt="4"/>
      <dgm:spPr/>
    </dgm:pt>
    <dgm:pt modelId="{EEC159E6-8730-48C1-865C-9AD623E46298}" type="pres">
      <dgm:prSet presAssocID="{95F78A55-72B7-4AC2-982C-42359C3C3EE9}" presName="iconRect" presStyleLbl="node1" presStyleIdx="3" presStyleCnt="4" custScaleX="113363" custScaleY="10669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85BE480E-03DE-4B7D-8A02-FD5CDCFE218A}" type="pres">
      <dgm:prSet presAssocID="{95F78A55-72B7-4AC2-982C-42359C3C3EE9}" presName="spaceRect" presStyleCnt="0"/>
      <dgm:spPr/>
    </dgm:pt>
    <dgm:pt modelId="{02863C5D-26A8-4EE3-A72F-88EDA27CA468}" type="pres">
      <dgm:prSet presAssocID="{95F78A55-72B7-4AC2-982C-42359C3C3EE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2BFD2B05-6291-41A7-BCF5-F76EBF0665D2}" type="presOf" srcId="{8EF4C9A2-7D8E-46EA-8A1E-3E638B72EF09}" destId="{E5395A92-83AC-4055-AB0D-FF12C1C063CD}" srcOrd="0" destOrd="0" presId="urn:microsoft.com/office/officeart/2018/2/layout/IconVerticalSolidList"/>
    <dgm:cxn modelId="{2DF2FC0C-ADB7-4143-B826-68847FB0D9BE}" type="presOf" srcId="{BD838F10-032E-4CA4-B7B1-C15BEC43A6C1}" destId="{9AAD2B39-5D26-4C99-AC17-7BD9B929EB67}" srcOrd="0" destOrd="0" presId="urn:microsoft.com/office/officeart/2018/2/layout/IconVerticalSolidList"/>
    <dgm:cxn modelId="{94176B29-F778-4172-8E87-143726550B19}" srcId="{BD838F10-032E-4CA4-B7B1-C15BEC43A6C1}" destId="{946E53C1-234B-412B-96DA-BD859B2BC00A}" srcOrd="1" destOrd="0" parTransId="{90B6BFCE-4443-49EF-8AB0-C27FC654AA62}" sibTransId="{E89E81F4-CA4F-48FB-A1DE-86A8A588EFAF}"/>
    <dgm:cxn modelId="{CDE38D65-9C23-430A-BB0E-6A01538502CA}" srcId="{BD838F10-032E-4CA4-B7B1-C15BEC43A6C1}" destId="{8EF4C9A2-7D8E-46EA-8A1E-3E638B72EF09}" srcOrd="2" destOrd="0" parTransId="{BA2CEF67-766C-476A-A24C-94FEA865A8E3}" sibTransId="{2E215D37-8F53-4156-88CA-EB7240ED65B0}"/>
    <dgm:cxn modelId="{32689D67-2956-4BDA-8ACD-60F67294128C}" srcId="{BD838F10-032E-4CA4-B7B1-C15BEC43A6C1}" destId="{95F78A55-72B7-4AC2-982C-42359C3C3EE9}" srcOrd="3" destOrd="0" parTransId="{57076F99-74F6-4C1E-A216-1389EEAEC256}" sibTransId="{91EDCDC4-9D3D-4C3F-805F-AB1A88E5B7E5}"/>
    <dgm:cxn modelId="{F5A0998E-7375-4D40-A6C4-36AAF2174B0C}" type="presOf" srcId="{CB026CF9-F2D5-4633-8104-4C0B8F762492}" destId="{DDAAAC79-4895-4DCE-A48E-65EC3CF321CD}" srcOrd="0" destOrd="0" presId="urn:microsoft.com/office/officeart/2018/2/layout/IconVerticalSolidList"/>
    <dgm:cxn modelId="{B271968F-A79E-4D4F-942C-4A5CC7178D60}" type="presOf" srcId="{95F78A55-72B7-4AC2-982C-42359C3C3EE9}" destId="{02863C5D-26A8-4EE3-A72F-88EDA27CA468}" srcOrd="0" destOrd="0" presId="urn:microsoft.com/office/officeart/2018/2/layout/IconVerticalSolidList"/>
    <dgm:cxn modelId="{84C892CF-CBBD-4782-BDAF-2F8A8FB3CC3D}" srcId="{BD838F10-032E-4CA4-B7B1-C15BEC43A6C1}" destId="{CB026CF9-F2D5-4633-8104-4C0B8F762492}" srcOrd="0" destOrd="0" parTransId="{DEAA6BA7-7854-483F-8406-8D41E9F3D516}" sibTransId="{7DF89463-1B96-402F-84B4-DF7C5634367C}"/>
    <dgm:cxn modelId="{EA86F5FC-C1D8-4D9F-A39C-FB9C3CE7C3DF}" type="presOf" srcId="{946E53C1-234B-412B-96DA-BD859B2BC00A}" destId="{7D2896AD-4E27-4038-A16C-535A9A1F4705}" srcOrd="0" destOrd="0" presId="urn:microsoft.com/office/officeart/2018/2/layout/IconVerticalSolidList"/>
    <dgm:cxn modelId="{FBB65D4F-FA80-405C-8219-F3EAB1049AD1}" type="presParOf" srcId="{9AAD2B39-5D26-4C99-AC17-7BD9B929EB67}" destId="{C5CEC455-1396-4C21-A50B-16A3CCA7283F}" srcOrd="0" destOrd="0" presId="urn:microsoft.com/office/officeart/2018/2/layout/IconVerticalSolidList"/>
    <dgm:cxn modelId="{6368F76C-7CB4-48E3-AF38-887456840AC9}" type="presParOf" srcId="{C5CEC455-1396-4C21-A50B-16A3CCA7283F}" destId="{31F277E9-AEE5-40CE-9040-D32CBB02B662}" srcOrd="0" destOrd="0" presId="urn:microsoft.com/office/officeart/2018/2/layout/IconVerticalSolidList"/>
    <dgm:cxn modelId="{C366DD98-65A5-4F78-8766-3857CF643680}" type="presParOf" srcId="{C5CEC455-1396-4C21-A50B-16A3CCA7283F}" destId="{A6456DD1-74EE-4C4B-8725-BA3A70AB64E1}" srcOrd="1" destOrd="0" presId="urn:microsoft.com/office/officeart/2018/2/layout/IconVerticalSolidList"/>
    <dgm:cxn modelId="{0B39A31A-7C0B-426B-A37B-1D81AF09EFB1}" type="presParOf" srcId="{C5CEC455-1396-4C21-A50B-16A3CCA7283F}" destId="{76ACAD6B-ECAB-481E-B4FB-1E21AFFFC7C0}" srcOrd="2" destOrd="0" presId="urn:microsoft.com/office/officeart/2018/2/layout/IconVerticalSolidList"/>
    <dgm:cxn modelId="{E76123DF-79DF-4DB8-A0B7-1BF1E0E42058}" type="presParOf" srcId="{C5CEC455-1396-4C21-A50B-16A3CCA7283F}" destId="{DDAAAC79-4895-4DCE-A48E-65EC3CF321CD}" srcOrd="3" destOrd="0" presId="urn:microsoft.com/office/officeart/2018/2/layout/IconVerticalSolidList"/>
    <dgm:cxn modelId="{DAE45435-1B9F-42EC-BCF6-16749E4E10B6}" type="presParOf" srcId="{9AAD2B39-5D26-4C99-AC17-7BD9B929EB67}" destId="{5B35190F-2197-4C76-8EA7-F30999BCC46F}" srcOrd="1" destOrd="0" presId="urn:microsoft.com/office/officeart/2018/2/layout/IconVerticalSolidList"/>
    <dgm:cxn modelId="{C3996992-3234-479A-8AC3-ACBC0C84C71A}" type="presParOf" srcId="{9AAD2B39-5D26-4C99-AC17-7BD9B929EB67}" destId="{860C45C0-2894-419E-A2CB-CCAC53E8566E}" srcOrd="2" destOrd="0" presId="urn:microsoft.com/office/officeart/2018/2/layout/IconVerticalSolidList"/>
    <dgm:cxn modelId="{365CE25B-BA2E-4A58-8504-A291096F9C32}" type="presParOf" srcId="{860C45C0-2894-419E-A2CB-CCAC53E8566E}" destId="{60EA33B1-F0A9-4E78-B3C3-AB132FF2FF82}" srcOrd="0" destOrd="0" presId="urn:microsoft.com/office/officeart/2018/2/layout/IconVerticalSolidList"/>
    <dgm:cxn modelId="{DEE13520-EAE2-4987-AC81-B7CE85F03BA4}" type="presParOf" srcId="{860C45C0-2894-419E-A2CB-CCAC53E8566E}" destId="{F5AB57B8-B62B-45FB-B5B7-67D70C050205}" srcOrd="1" destOrd="0" presId="urn:microsoft.com/office/officeart/2018/2/layout/IconVerticalSolidList"/>
    <dgm:cxn modelId="{727BE80C-ABD8-4D60-8EEC-03C351715C4A}" type="presParOf" srcId="{860C45C0-2894-419E-A2CB-CCAC53E8566E}" destId="{41856497-28DC-40D5-9EDF-F2BB709F0FB6}" srcOrd="2" destOrd="0" presId="urn:microsoft.com/office/officeart/2018/2/layout/IconVerticalSolidList"/>
    <dgm:cxn modelId="{B1046ED7-1A92-44B4-A28E-957D01F64A12}" type="presParOf" srcId="{860C45C0-2894-419E-A2CB-CCAC53E8566E}" destId="{7D2896AD-4E27-4038-A16C-535A9A1F4705}" srcOrd="3" destOrd="0" presId="urn:microsoft.com/office/officeart/2018/2/layout/IconVerticalSolidList"/>
    <dgm:cxn modelId="{C776D971-EAD2-402B-AA16-EF55D99989D5}" type="presParOf" srcId="{9AAD2B39-5D26-4C99-AC17-7BD9B929EB67}" destId="{CC92662A-36F3-4187-8329-D942144B8172}" srcOrd="3" destOrd="0" presId="urn:microsoft.com/office/officeart/2018/2/layout/IconVerticalSolidList"/>
    <dgm:cxn modelId="{556D5F5D-589A-4964-91CA-8B49F064F78F}" type="presParOf" srcId="{9AAD2B39-5D26-4C99-AC17-7BD9B929EB67}" destId="{4D665C72-B3FB-49FC-ADF0-A1EEAFD6A48A}" srcOrd="4" destOrd="0" presId="urn:microsoft.com/office/officeart/2018/2/layout/IconVerticalSolidList"/>
    <dgm:cxn modelId="{39036C4E-A340-430E-AC60-30468D0B1B24}" type="presParOf" srcId="{4D665C72-B3FB-49FC-ADF0-A1EEAFD6A48A}" destId="{A7A0AB92-90F2-4311-A3BA-249E5D79CB9B}" srcOrd="0" destOrd="0" presId="urn:microsoft.com/office/officeart/2018/2/layout/IconVerticalSolidList"/>
    <dgm:cxn modelId="{C889A29D-6508-4701-8F4F-57F79A551075}" type="presParOf" srcId="{4D665C72-B3FB-49FC-ADF0-A1EEAFD6A48A}" destId="{846461FC-0A49-4F8C-86D6-9C6B1D5887DC}" srcOrd="1" destOrd="0" presId="urn:microsoft.com/office/officeart/2018/2/layout/IconVerticalSolidList"/>
    <dgm:cxn modelId="{A1FCC113-ADF8-4E49-9FD3-53F24E4947B6}" type="presParOf" srcId="{4D665C72-B3FB-49FC-ADF0-A1EEAFD6A48A}" destId="{1A6454BD-A5D0-47CF-B937-D38185B86AC7}" srcOrd="2" destOrd="0" presId="urn:microsoft.com/office/officeart/2018/2/layout/IconVerticalSolidList"/>
    <dgm:cxn modelId="{45D06215-6656-41FF-846B-D724955FACDC}" type="presParOf" srcId="{4D665C72-B3FB-49FC-ADF0-A1EEAFD6A48A}" destId="{E5395A92-83AC-4055-AB0D-FF12C1C063CD}" srcOrd="3" destOrd="0" presId="urn:microsoft.com/office/officeart/2018/2/layout/IconVerticalSolidList"/>
    <dgm:cxn modelId="{D794B97C-1236-48BC-B68C-29C5AA857F73}" type="presParOf" srcId="{9AAD2B39-5D26-4C99-AC17-7BD9B929EB67}" destId="{B8077D4C-3DF2-4B72-85EA-E7909C20D174}" srcOrd="5" destOrd="0" presId="urn:microsoft.com/office/officeart/2018/2/layout/IconVerticalSolidList"/>
    <dgm:cxn modelId="{EBC83444-D5A4-4E96-BB63-05BD3290C834}" type="presParOf" srcId="{9AAD2B39-5D26-4C99-AC17-7BD9B929EB67}" destId="{CBF20EEE-A614-4548-98C0-A00BF0304BB3}" srcOrd="6" destOrd="0" presId="urn:microsoft.com/office/officeart/2018/2/layout/IconVerticalSolidList"/>
    <dgm:cxn modelId="{DDAA5C25-6856-43BD-BCCB-AA7358FC4522}" type="presParOf" srcId="{CBF20EEE-A614-4548-98C0-A00BF0304BB3}" destId="{FBDDAF25-B744-4097-837B-9DE99B170171}" srcOrd="0" destOrd="0" presId="urn:microsoft.com/office/officeart/2018/2/layout/IconVerticalSolidList"/>
    <dgm:cxn modelId="{C07378DC-9D54-4C68-B65F-F2E299747838}" type="presParOf" srcId="{CBF20EEE-A614-4548-98C0-A00BF0304BB3}" destId="{EEC159E6-8730-48C1-865C-9AD623E46298}" srcOrd="1" destOrd="0" presId="urn:microsoft.com/office/officeart/2018/2/layout/IconVerticalSolidList"/>
    <dgm:cxn modelId="{D51B1D12-2A34-4C0F-B5D7-DB847B971932}" type="presParOf" srcId="{CBF20EEE-A614-4548-98C0-A00BF0304BB3}" destId="{85BE480E-03DE-4B7D-8A02-FD5CDCFE218A}" srcOrd="2" destOrd="0" presId="urn:microsoft.com/office/officeart/2018/2/layout/IconVerticalSolidList"/>
    <dgm:cxn modelId="{3B856191-C06A-4747-A2E0-10590C962950}" type="presParOf" srcId="{CBF20EEE-A614-4548-98C0-A00BF0304BB3}" destId="{02863C5D-26A8-4EE3-A72F-88EDA27CA46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366FC2B-0E75-4FE4-B658-AC33CE16D94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D760B7-D3FC-43A7-880C-3F2C9013E11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Učitel v mateřských školách.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E63F9F-753A-449C-85D4-AE8178F0D298}" type="parTrans" cxnId="{68FA30BD-D008-412F-91C5-15CD8A5BC1A9}">
      <dgm:prSet/>
      <dgm:spPr/>
      <dgm:t>
        <a:bodyPr/>
        <a:lstStyle/>
        <a:p>
          <a:endParaRPr lang="en-US"/>
        </a:p>
      </dgm:t>
    </dgm:pt>
    <dgm:pt modelId="{DC2022D5-DA4D-4443-BB46-69DF69CFCACD}" type="sibTrans" cxnId="{68FA30BD-D008-412F-91C5-15CD8A5BC1A9}">
      <dgm:prSet/>
      <dgm:spPr/>
      <dgm:t>
        <a:bodyPr/>
        <a:lstStyle/>
        <a:p>
          <a:endParaRPr lang="en-US"/>
        </a:p>
      </dgm:t>
    </dgm:pt>
    <dgm:pt modelId="{4CDB078B-B43E-42B4-AD88-A0D262DF483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Vedoucí dětských skupin.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643A42-7CB3-4707-87D1-746F3362E325}" type="parTrans" cxnId="{7CE95EA9-B994-426C-B4DE-2C17FB6B79E6}">
      <dgm:prSet/>
      <dgm:spPr/>
      <dgm:t>
        <a:bodyPr/>
        <a:lstStyle/>
        <a:p>
          <a:endParaRPr lang="en-US"/>
        </a:p>
      </dgm:t>
    </dgm:pt>
    <dgm:pt modelId="{E4360BF0-652C-4863-B1B2-4B5806A5D104}" type="sibTrans" cxnId="{7CE95EA9-B994-426C-B4DE-2C17FB6B79E6}">
      <dgm:prSet/>
      <dgm:spPr/>
      <dgm:t>
        <a:bodyPr/>
        <a:lstStyle/>
        <a:p>
          <a:endParaRPr lang="en-US"/>
        </a:p>
      </dgm:t>
    </dgm:pt>
    <dgm:pt modelId="{ACD75497-CA3D-4DA3-9C7A-EC29AC05B13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Vychovatel školní družiny </a:t>
          </a:r>
          <a:b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a školního klubu.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C9E1A7-2193-4422-BAB6-7CFF63D3FEF7}" type="parTrans" cxnId="{42F4D4A0-DF4B-461A-AE6F-69D5944A825A}">
      <dgm:prSet/>
      <dgm:spPr/>
      <dgm:t>
        <a:bodyPr/>
        <a:lstStyle/>
        <a:p>
          <a:endParaRPr lang="en-US"/>
        </a:p>
      </dgm:t>
    </dgm:pt>
    <dgm:pt modelId="{7781792D-F297-49E5-B6A2-8491E65DD4EE}" type="sibTrans" cxnId="{42F4D4A0-DF4B-461A-AE6F-69D5944A825A}">
      <dgm:prSet/>
      <dgm:spPr/>
      <dgm:t>
        <a:bodyPr/>
        <a:lstStyle/>
        <a:p>
          <a:endParaRPr lang="en-US"/>
        </a:p>
      </dgm:t>
    </dgm:pt>
    <dgm:pt modelId="{D67C3403-EA51-4067-BBDB-515ECBD693E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Asistent pedagoga.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CA0A6E-A38C-42C9-B238-7D253E04E543}" type="parTrans" cxnId="{A36FAB09-6D26-4A59-A8AB-53B54978EA69}">
      <dgm:prSet/>
      <dgm:spPr/>
      <dgm:t>
        <a:bodyPr/>
        <a:lstStyle/>
        <a:p>
          <a:endParaRPr lang="en-US"/>
        </a:p>
      </dgm:t>
    </dgm:pt>
    <dgm:pt modelId="{C3F0CD68-589C-41CF-A1BB-E286E27CEC27}" type="sibTrans" cxnId="{A36FAB09-6D26-4A59-A8AB-53B54978EA69}">
      <dgm:prSet/>
      <dgm:spPr/>
      <dgm:t>
        <a:bodyPr/>
        <a:lstStyle/>
        <a:p>
          <a:endParaRPr lang="en-US"/>
        </a:p>
      </dgm:t>
    </dgm:pt>
    <dgm:pt modelId="{7077C660-C7BB-4448-92D4-87F923A61A1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Učitel v přípravné třídě základní školy.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A98B27-78D9-4BBA-8C2F-CF7093D53F8A}" type="parTrans" cxnId="{2A0E4F1E-443F-41C9-A05B-8E4BA9CB0821}">
      <dgm:prSet/>
      <dgm:spPr/>
      <dgm:t>
        <a:bodyPr/>
        <a:lstStyle/>
        <a:p>
          <a:endParaRPr lang="cs-CZ"/>
        </a:p>
      </dgm:t>
    </dgm:pt>
    <dgm:pt modelId="{0899EB16-E1B3-45E2-8193-D09626E7CADC}" type="sibTrans" cxnId="{2A0E4F1E-443F-41C9-A05B-8E4BA9CB0821}">
      <dgm:prSet/>
      <dgm:spPr/>
      <dgm:t>
        <a:bodyPr/>
        <a:lstStyle/>
        <a:p>
          <a:endParaRPr lang="cs-CZ"/>
        </a:p>
      </dgm:t>
    </dgm:pt>
    <dgm:pt modelId="{8F215A5E-24AA-4113-B2CC-0242EECF1B00}" type="pres">
      <dgm:prSet presAssocID="{A366FC2B-0E75-4FE4-B658-AC33CE16D94C}" presName="root" presStyleCnt="0">
        <dgm:presLayoutVars>
          <dgm:dir/>
          <dgm:resizeHandles val="exact"/>
        </dgm:presLayoutVars>
      </dgm:prSet>
      <dgm:spPr/>
    </dgm:pt>
    <dgm:pt modelId="{2EB15D79-740B-47C2-BEAC-12F0ACC8943A}" type="pres">
      <dgm:prSet presAssocID="{2BD760B7-D3FC-43A7-880C-3F2C9013E115}" presName="compNode" presStyleCnt="0"/>
      <dgm:spPr/>
    </dgm:pt>
    <dgm:pt modelId="{D43DA97F-6333-4512-9BA4-316B981F7FDD}" type="pres">
      <dgm:prSet presAssocID="{2BD760B7-D3FC-43A7-880C-3F2C9013E115}" presName="bgRect" presStyleLbl="bgShp" presStyleIdx="0" presStyleCnt="5"/>
      <dgm:spPr/>
    </dgm:pt>
    <dgm:pt modelId="{CA6AFEBF-7E57-4C3F-ADC8-FC3197F195F1}" type="pres">
      <dgm:prSet presAssocID="{2BD760B7-D3FC-43A7-880C-3F2C9013E115}" presName="iconRect" presStyleLbl="node1" presStyleIdx="0" presStyleCnt="5" custScaleX="142881" custScaleY="134476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3000" b="-3000"/>
          </a:stretch>
        </a:blipFill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FF82A4D4-75D4-4CA8-9E78-7FDAB97945A7}" type="pres">
      <dgm:prSet presAssocID="{2BD760B7-D3FC-43A7-880C-3F2C9013E115}" presName="spaceRect" presStyleCnt="0"/>
      <dgm:spPr/>
    </dgm:pt>
    <dgm:pt modelId="{B219A4C3-B04B-4C78-8E34-49E7A1437A00}" type="pres">
      <dgm:prSet presAssocID="{2BD760B7-D3FC-43A7-880C-3F2C9013E115}" presName="parTx" presStyleLbl="revTx" presStyleIdx="0" presStyleCnt="5">
        <dgm:presLayoutVars>
          <dgm:chMax val="0"/>
          <dgm:chPref val="0"/>
        </dgm:presLayoutVars>
      </dgm:prSet>
      <dgm:spPr/>
    </dgm:pt>
    <dgm:pt modelId="{AA6C0CA4-60F0-4BF2-9F2A-C8243120915B}" type="pres">
      <dgm:prSet presAssocID="{DC2022D5-DA4D-4443-BB46-69DF69CFCACD}" presName="sibTrans" presStyleCnt="0"/>
      <dgm:spPr/>
    </dgm:pt>
    <dgm:pt modelId="{5E7F4D6B-FE2E-48AD-8838-C22F4F982259}" type="pres">
      <dgm:prSet presAssocID="{4CDB078B-B43E-42B4-AD88-A0D262DF483E}" presName="compNode" presStyleCnt="0"/>
      <dgm:spPr/>
    </dgm:pt>
    <dgm:pt modelId="{BE776067-14A8-4110-8D3A-3826440D2CD1}" type="pres">
      <dgm:prSet presAssocID="{4CDB078B-B43E-42B4-AD88-A0D262DF483E}" presName="bgRect" presStyleLbl="bgShp" presStyleIdx="1" presStyleCnt="5"/>
      <dgm:spPr/>
    </dgm:pt>
    <dgm:pt modelId="{C7ED54A7-CD99-4295-8766-78987F2427E8}" type="pres">
      <dgm:prSet presAssocID="{4CDB078B-B43E-42B4-AD88-A0D262DF483E}" presName="iconRect" presStyleLbl="node1" presStyleIdx="1" presStyleCnt="5" custScaleX="142881" custScaleY="13447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3000" b="-3000"/>
          </a:stretch>
        </a:blipFill>
      </dgm:spPr>
      <dgm:extLst>
        <a:ext uri="{E40237B7-FDA0-4F09-8148-C483321AD2D9}">
          <dgm14:cNvPr xmlns:dgm14="http://schemas.microsoft.com/office/drawing/2010/diagram" id="0" name="" descr="Vláček se souvislou výplní"/>
        </a:ext>
      </dgm:extLst>
    </dgm:pt>
    <dgm:pt modelId="{EC86EFC1-288C-4FE0-BB6A-17167568B5EE}" type="pres">
      <dgm:prSet presAssocID="{4CDB078B-B43E-42B4-AD88-A0D262DF483E}" presName="spaceRect" presStyleCnt="0"/>
      <dgm:spPr/>
    </dgm:pt>
    <dgm:pt modelId="{9395E2E5-D053-4BEC-BB6A-ED122B5C2FC4}" type="pres">
      <dgm:prSet presAssocID="{4CDB078B-B43E-42B4-AD88-A0D262DF483E}" presName="parTx" presStyleLbl="revTx" presStyleIdx="1" presStyleCnt="5">
        <dgm:presLayoutVars>
          <dgm:chMax val="0"/>
          <dgm:chPref val="0"/>
        </dgm:presLayoutVars>
      </dgm:prSet>
      <dgm:spPr/>
    </dgm:pt>
    <dgm:pt modelId="{186109D6-10E1-44D0-A00E-0ED160FEC329}" type="pres">
      <dgm:prSet presAssocID="{E4360BF0-652C-4863-B1B2-4B5806A5D104}" presName="sibTrans" presStyleCnt="0"/>
      <dgm:spPr/>
    </dgm:pt>
    <dgm:pt modelId="{BD1379D7-9FF6-42EB-8EE5-255F928F99C2}" type="pres">
      <dgm:prSet presAssocID="{ACD75497-CA3D-4DA3-9C7A-EC29AC05B138}" presName="compNode" presStyleCnt="0"/>
      <dgm:spPr/>
    </dgm:pt>
    <dgm:pt modelId="{08A3259B-94F0-4B61-8FB4-44956B0D6EE6}" type="pres">
      <dgm:prSet presAssocID="{ACD75497-CA3D-4DA3-9C7A-EC29AC05B138}" presName="bgRect" presStyleLbl="bgShp" presStyleIdx="2" presStyleCnt="5"/>
      <dgm:spPr/>
    </dgm:pt>
    <dgm:pt modelId="{09E0EB37-E2E9-4F17-B818-D06E43CB7304}" type="pres">
      <dgm:prSet presAssocID="{ACD75497-CA3D-4DA3-9C7A-EC29AC05B138}" presName="iconRect" presStyleLbl="node1" presStyleIdx="2" presStyleCnt="5" custScaleX="142881" custScaleY="13447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3000" b="-3000"/>
          </a:stretch>
        </a:blipFill>
      </dgm:spPr>
      <dgm:extLst>
        <a:ext uri="{E40237B7-FDA0-4F09-8148-C483321AD2D9}">
          <dgm14:cNvPr xmlns:dgm14="http://schemas.microsoft.com/office/drawing/2010/diagram" id="0" name="" descr="Houpačka se souvislou výplní"/>
        </a:ext>
      </dgm:extLst>
    </dgm:pt>
    <dgm:pt modelId="{3F1F6795-08C6-4749-B56B-7DE9F82A1781}" type="pres">
      <dgm:prSet presAssocID="{ACD75497-CA3D-4DA3-9C7A-EC29AC05B138}" presName="spaceRect" presStyleCnt="0"/>
      <dgm:spPr/>
    </dgm:pt>
    <dgm:pt modelId="{6F16671E-7A29-4186-B543-60C3004F6590}" type="pres">
      <dgm:prSet presAssocID="{ACD75497-CA3D-4DA3-9C7A-EC29AC05B138}" presName="parTx" presStyleLbl="revTx" presStyleIdx="2" presStyleCnt="5">
        <dgm:presLayoutVars>
          <dgm:chMax val="0"/>
          <dgm:chPref val="0"/>
        </dgm:presLayoutVars>
      </dgm:prSet>
      <dgm:spPr/>
    </dgm:pt>
    <dgm:pt modelId="{FB0B710E-5848-46CE-857B-15C90E9A98CB}" type="pres">
      <dgm:prSet presAssocID="{7781792D-F297-49E5-B6A2-8491E65DD4EE}" presName="sibTrans" presStyleCnt="0"/>
      <dgm:spPr/>
    </dgm:pt>
    <dgm:pt modelId="{EC290B75-8038-4D8D-9986-75FCEB3D73BD}" type="pres">
      <dgm:prSet presAssocID="{D67C3403-EA51-4067-BBDB-515ECBD693E0}" presName="compNode" presStyleCnt="0"/>
      <dgm:spPr/>
    </dgm:pt>
    <dgm:pt modelId="{051A5989-5111-41B3-8827-E0D2D4E9C1A4}" type="pres">
      <dgm:prSet presAssocID="{D67C3403-EA51-4067-BBDB-515ECBD693E0}" presName="bgRect" presStyleLbl="bgShp" presStyleIdx="3" presStyleCnt="5"/>
      <dgm:spPr/>
    </dgm:pt>
    <dgm:pt modelId="{862341DF-3F54-4143-B340-295A03F0D6FC}" type="pres">
      <dgm:prSet presAssocID="{D67C3403-EA51-4067-BBDB-515ECBD693E0}" presName="iconRect" presStyleLbl="node1" presStyleIdx="3" presStyleCnt="5" custScaleX="142881" custScaleY="13447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3000" b="-3000"/>
          </a:stretch>
        </a:blipFill>
      </dgm:spPr>
      <dgm:extLst>
        <a:ext uri="{E40237B7-FDA0-4F09-8148-C483321AD2D9}">
          <dgm14:cNvPr xmlns:dgm14="http://schemas.microsoft.com/office/drawing/2010/diagram" id="0" name="" descr="Profesor žena se souvislou výplní"/>
        </a:ext>
      </dgm:extLst>
    </dgm:pt>
    <dgm:pt modelId="{54814399-B9EC-4875-B1B2-8A6A72CC43EC}" type="pres">
      <dgm:prSet presAssocID="{D67C3403-EA51-4067-BBDB-515ECBD693E0}" presName="spaceRect" presStyleCnt="0"/>
      <dgm:spPr/>
    </dgm:pt>
    <dgm:pt modelId="{80733B6C-AB54-4579-8B59-F9174E8614AA}" type="pres">
      <dgm:prSet presAssocID="{D67C3403-EA51-4067-BBDB-515ECBD693E0}" presName="parTx" presStyleLbl="revTx" presStyleIdx="3" presStyleCnt="5">
        <dgm:presLayoutVars>
          <dgm:chMax val="0"/>
          <dgm:chPref val="0"/>
        </dgm:presLayoutVars>
      </dgm:prSet>
      <dgm:spPr/>
    </dgm:pt>
    <dgm:pt modelId="{9CC12E69-19A3-4F7D-A510-3DE0BC0A8523}" type="pres">
      <dgm:prSet presAssocID="{C3F0CD68-589C-41CF-A1BB-E286E27CEC27}" presName="sibTrans" presStyleCnt="0"/>
      <dgm:spPr/>
    </dgm:pt>
    <dgm:pt modelId="{31B5C0E8-BAB1-4EE1-A89F-CB771CE72AE0}" type="pres">
      <dgm:prSet presAssocID="{7077C660-C7BB-4448-92D4-87F923A61A17}" presName="compNode" presStyleCnt="0"/>
      <dgm:spPr/>
    </dgm:pt>
    <dgm:pt modelId="{9C47FC81-FC0C-4EEE-BB3E-A779438A0C19}" type="pres">
      <dgm:prSet presAssocID="{7077C660-C7BB-4448-92D4-87F923A61A17}" presName="bgRect" presStyleLbl="bgShp" presStyleIdx="4" presStyleCnt="5"/>
      <dgm:spPr/>
    </dgm:pt>
    <dgm:pt modelId="{6347AADE-404F-4AE2-BF80-30A4122A661A}" type="pres">
      <dgm:prSet presAssocID="{7077C660-C7BB-4448-92D4-87F923A61A17}" presName="iconRect" presStyleLbl="node1" presStyleIdx="4" presStyleCnt="5" custScaleX="142881" custScaleY="13447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3000" b="-3000"/>
          </a:stretch>
        </a:blipFill>
      </dgm:spPr>
      <dgm:extLst>
        <a:ext uri="{E40237B7-FDA0-4F09-8148-C483321AD2D9}">
          <dgm14:cNvPr xmlns:dgm14="http://schemas.microsoft.com/office/drawing/2010/diagram" id="0" name="" descr="Třída se souvislou výplní"/>
        </a:ext>
      </dgm:extLst>
    </dgm:pt>
    <dgm:pt modelId="{D2352690-A997-4D34-8BAB-AA1FB3729D13}" type="pres">
      <dgm:prSet presAssocID="{7077C660-C7BB-4448-92D4-87F923A61A17}" presName="spaceRect" presStyleCnt="0"/>
      <dgm:spPr/>
    </dgm:pt>
    <dgm:pt modelId="{7F36384A-70B1-4F81-A4E2-691BED446DE4}" type="pres">
      <dgm:prSet presAssocID="{7077C660-C7BB-4448-92D4-87F923A61A17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A36FAB09-6D26-4A59-A8AB-53B54978EA69}" srcId="{A366FC2B-0E75-4FE4-B658-AC33CE16D94C}" destId="{D67C3403-EA51-4067-BBDB-515ECBD693E0}" srcOrd="3" destOrd="0" parTransId="{32CA0A6E-A38C-42C9-B238-7D253E04E543}" sibTransId="{C3F0CD68-589C-41CF-A1BB-E286E27CEC27}"/>
    <dgm:cxn modelId="{B667E714-6EA3-40FB-82F3-C85BED77100F}" type="presOf" srcId="{D67C3403-EA51-4067-BBDB-515ECBD693E0}" destId="{80733B6C-AB54-4579-8B59-F9174E8614AA}" srcOrd="0" destOrd="0" presId="urn:microsoft.com/office/officeart/2018/2/layout/IconVerticalSolidList"/>
    <dgm:cxn modelId="{2A0E4F1E-443F-41C9-A05B-8E4BA9CB0821}" srcId="{A366FC2B-0E75-4FE4-B658-AC33CE16D94C}" destId="{7077C660-C7BB-4448-92D4-87F923A61A17}" srcOrd="4" destOrd="0" parTransId="{18A98B27-78D9-4BBA-8C2F-CF7093D53F8A}" sibTransId="{0899EB16-E1B3-45E2-8193-D09626E7CADC}"/>
    <dgm:cxn modelId="{258F3765-5233-4842-9AAA-563640135583}" type="presOf" srcId="{7077C660-C7BB-4448-92D4-87F923A61A17}" destId="{7F36384A-70B1-4F81-A4E2-691BED446DE4}" srcOrd="0" destOrd="0" presId="urn:microsoft.com/office/officeart/2018/2/layout/IconVerticalSolidList"/>
    <dgm:cxn modelId="{52387570-F791-4F9F-8A32-ECF546AE89B9}" type="presOf" srcId="{ACD75497-CA3D-4DA3-9C7A-EC29AC05B138}" destId="{6F16671E-7A29-4186-B543-60C3004F6590}" srcOrd="0" destOrd="0" presId="urn:microsoft.com/office/officeart/2018/2/layout/IconVerticalSolidList"/>
    <dgm:cxn modelId="{432E9776-DF7A-47FD-8DCE-95C356004369}" type="presOf" srcId="{2BD760B7-D3FC-43A7-880C-3F2C9013E115}" destId="{B219A4C3-B04B-4C78-8E34-49E7A1437A00}" srcOrd="0" destOrd="0" presId="urn:microsoft.com/office/officeart/2018/2/layout/IconVerticalSolidList"/>
    <dgm:cxn modelId="{99945D7C-EA35-4D2C-96AB-0CF801E63C5E}" type="presOf" srcId="{A366FC2B-0E75-4FE4-B658-AC33CE16D94C}" destId="{8F215A5E-24AA-4113-B2CC-0242EECF1B00}" srcOrd="0" destOrd="0" presId="urn:microsoft.com/office/officeart/2018/2/layout/IconVerticalSolidList"/>
    <dgm:cxn modelId="{F8140D7F-65B2-4D23-B50A-BA8E70095857}" type="presOf" srcId="{4CDB078B-B43E-42B4-AD88-A0D262DF483E}" destId="{9395E2E5-D053-4BEC-BB6A-ED122B5C2FC4}" srcOrd="0" destOrd="0" presId="urn:microsoft.com/office/officeart/2018/2/layout/IconVerticalSolidList"/>
    <dgm:cxn modelId="{42F4D4A0-DF4B-461A-AE6F-69D5944A825A}" srcId="{A366FC2B-0E75-4FE4-B658-AC33CE16D94C}" destId="{ACD75497-CA3D-4DA3-9C7A-EC29AC05B138}" srcOrd="2" destOrd="0" parTransId="{43C9E1A7-2193-4422-BAB6-7CFF63D3FEF7}" sibTransId="{7781792D-F297-49E5-B6A2-8491E65DD4EE}"/>
    <dgm:cxn modelId="{7CE95EA9-B994-426C-B4DE-2C17FB6B79E6}" srcId="{A366FC2B-0E75-4FE4-B658-AC33CE16D94C}" destId="{4CDB078B-B43E-42B4-AD88-A0D262DF483E}" srcOrd="1" destOrd="0" parTransId="{8B643A42-7CB3-4707-87D1-746F3362E325}" sibTransId="{E4360BF0-652C-4863-B1B2-4B5806A5D104}"/>
    <dgm:cxn modelId="{68FA30BD-D008-412F-91C5-15CD8A5BC1A9}" srcId="{A366FC2B-0E75-4FE4-B658-AC33CE16D94C}" destId="{2BD760B7-D3FC-43A7-880C-3F2C9013E115}" srcOrd="0" destOrd="0" parTransId="{9AE63F9F-753A-449C-85D4-AE8178F0D298}" sibTransId="{DC2022D5-DA4D-4443-BB46-69DF69CFCACD}"/>
    <dgm:cxn modelId="{BC093690-9EFA-4AD9-83DD-54FD65CA1726}" type="presParOf" srcId="{8F215A5E-24AA-4113-B2CC-0242EECF1B00}" destId="{2EB15D79-740B-47C2-BEAC-12F0ACC8943A}" srcOrd="0" destOrd="0" presId="urn:microsoft.com/office/officeart/2018/2/layout/IconVerticalSolidList"/>
    <dgm:cxn modelId="{ED2217CA-0759-4E89-8195-E8D2EB7F2072}" type="presParOf" srcId="{2EB15D79-740B-47C2-BEAC-12F0ACC8943A}" destId="{D43DA97F-6333-4512-9BA4-316B981F7FDD}" srcOrd="0" destOrd="0" presId="urn:microsoft.com/office/officeart/2018/2/layout/IconVerticalSolidList"/>
    <dgm:cxn modelId="{F940956F-BC48-4303-960A-6D053F4D56F6}" type="presParOf" srcId="{2EB15D79-740B-47C2-BEAC-12F0ACC8943A}" destId="{CA6AFEBF-7E57-4C3F-ADC8-FC3197F195F1}" srcOrd="1" destOrd="0" presId="urn:microsoft.com/office/officeart/2018/2/layout/IconVerticalSolidList"/>
    <dgm:cxn modelId="{A91D3D86-57D5-4DE2-B69C-C8B9C4FE0DFD}" type="presParOf" srcId="{2EB15D79-740B-47C2-BEAC-12F0ACC8943A}" destId="{FF82A4D4-75D4-4CA8-9E78-7FDAB97945A7}" srcOrd="2" destOrd="0" presId="urn:microsoft.com/office/officeart/2018/2/layout/IconVerticalSolidList"/>
    <dgm:cxn modelId="{69DAEFDE-DDEF-4EF1-8AED-D188B846F742}" type="presParOf" srcId="{2EB15D79-740B-47C2-BEAC-12F0ACC8943A}" destId="{B219A4C3-B04B-4C78-8E34-49E7A1437A00}" srcOrd="3" destOrd="0" presId="urn:microsoft.com/office/officeart/2018/2/layout/IconVerticalSolidList"/>
    <dgm:cxn modelId="{847C72D8-5D48-48DD-87E6-3616936CFE30}" type="presParOf" srcId="{8F215A5E-24AA-4113-B2CC-0242EECF1B00}" destId="{AA6C0CA4-60F0-4BF2-9F2A-C8243120915B}" srcOrd="1" destOrd="0" presId="urn:microsoft.com/office/officeart/2018/2/layout/IconVerticalSolidList"/>
    <dgm:cxn modelId="{9C6DFEAF-7A26-4A93-8C14-CE7711EA24C7}" type="presParOf" srcId="{8F215A5E-24AA-4113-B2CC-0242EECF1B00}" destId="{5E7F4D6B-FE2E-48AD-8838-C22F4F982259}" srcOrd="2" destOrd="0" presId="urn:microsoft.com/office/officeart/2018/2/layout/IconVerticalSolidList"/>
    <dgm:cxn modelId="{CEAE22FB-7E89-47E5-BD03-E3ECF03BBD0B}" type="presParOf" srcId="{5E7F4D6B-FE2E-48AD-8838-C22F4F982259}" destId="{BE776067-14A8-4110-8D3A-3826440D2CD1}" srcOrd="0" destOrd="0" presId="urn:microsoft.com/office/officeart/2018/2/layout/IconVerticalSolidList"/>
    <dgm:cxn modelId="{9133F862-4CB0-4468-A249-96EA851247DF}" type="presParOf" srcId="{5E7F4D6B-FE2E-48AD-8838-C22F4F982259}" destId="{C7ED54A7-CD99-4295-8766-78987F2427E8}" srcOrd="1" destOrd="0" presId="urn:microsoft.com/office/officeart/2018/2/layout/IconVerticalSolidList"/>
    <dgm:cxn modelId="{0BDE7DE6-2B07-4587-AFF3-8BD63BB9AE26}" type="presParOf" srcId="{5E7F4D6B-FE2E-48AD-8838-C22F4F982259}" destId="{EC86EFC1-288C-4FE0-BB6A-17167568B5EE}" srcOrd="2" destOrd="0" presId="urn:microsoft.com/office/officeart/2018/2/layout/IconVerticalSolidList"/>
    <dgm:cxn modelId="{A40F8FBC-5DDE-40B9-936F-F20FFB343517}" type="presParOf" srcId="{5E7F4D6B-FE2E-48AD-8838-C22F4F982259}" destId="{9395E2E5-D053-4BEC-BB6A-ED122B5C2FC4}" srcOrd="3" destOrd="0" presId="urn:microsoft.com/office/officeart/2018/2/layout/IconVerticalSolidList"/>
    <dgm:cxn modelId="{416AC64D-F883-43C7-AC1F-94BCED2E8157}" type="presParOf" srcId="{8F215A5E-24AA-4113-B2CC-0242EECF1B00}" destId="{186109D6-10E1-44D0-A00E-0ED160FEC329}" srcOrd="3" destOrd="0" presId="urn:microsoft.com/office/officeart/2018/2/layout/IconVerticalSolidList"/>
    <dgm:cxn modelId="{F98DEA56-4C00-4A78-AF97-B9397D657A2C}" type="presParOf" srcId="{8F215A5E-24AA-4113-B2CC-0242EECF1B00}" destId="{BD1379D7-9FF6-42EB-8EE5-255F928F99C2}" srcOrd="4" destOrd="0" presId="urn:microsoft.com/office/officeart/2018/2/layout/IconVerticalSolidList"/>
    <dgm:cxn modelId="{8901712F-CE9A-40FA-9CCE-0D179C96717F}" type="presParOf" srcId="{BD1379D7-9FF6-42EB-8EE5-255F928F99C2}" destId="{08A3259B-94F0-4B61-8FB4-44956B0D6EE6}" srcOrd="0" destOrd="0" presId="urn:microsoft.com/office/officeart/2018/2/layout/IconVerticalSolidList"/>
    <dgm:cxn modelId="{80FDFA80-CF35-4806-A69B-BD1B2E4939B9}" type="presParOf" srcId="{BD1379D7-9FF6-42EB-8EE5-255F928F99C2}" destId="{09E0EB37-E2E9-4F17-B818-D06E43CB7304}" srcOrd="1" destOrd="0" presId="urn:microsoft.com/office/officeart/2018/2/layout/IconVerticalSolidList"/>
    <dgm:cxn modelId="{185071CE-3C35-4773-8C07-7C6553C57AD4}" type="presParOf" srcId="{BD1379D7-9FF6-42EB-8EE5-255F928F99C2}" destId="{3F1F6795-08C6-4749-B56B-7DE9F82A1781}" srcOrd="2" destOrd="0" presId="urn:microsoft.com/office/officeart/2018/2/layout/IconVerticalSolidList"/>
    <dgm:cxn modelId="{FE995C14-1EF3-466F-BA3B-F4413F5FE851}" type="presParOf" srcId="{BD1379D7-9FF6-42EB-8EE5-255F928F99C2}" destId="{6F16671E-7A29-4186-B543-60C3004F6590}" srcOrd="3" destOrd="0" presId="urn:microsoft.com/office/officeart/2018/2/layout/IconVerticalSolidList"/>
    <dgm:cxn modelId="{FD10D17B-7267-40A5-96FE-948E9444F31F}" type="presParOf" srcId="{8F215A5E-24AA-4113-B2CC-0242EECF1B00}" destId="{FB0B710E-5848-46CE-857B-15C90E9A98CB}" srcOrd="5" destOrd="0" presId="urn:microsoft.com/office/officeart/2018/2/layout/IconVerticalSolidList"/>
    <dgm:cxn modelId="{B299214A-65A1-4F07-88A5-1E87F07CFDE5}" type="presParOf" srcId="{8F215A5E-24AA-4113-B2CC-0242EECF1B00}" destId="{EC290B75-8038-4D8D-9986-75FCEB3D73BD}" srcOrd="6" destOrd="0" presId="urn:microsoft.com/office/officeart/2018/2/layout/IconVerticalSolidList"/>
    <dgm:cxn modelId="{7775900F-ED8E-4631-99C8-2D9C3F36BAC1}" type="presParOf" srcId="{EC290B75-8038-4D8D-9986-75FCEB3D73BD}" destId="{051A5989-5111-41B3-8827-E0D2D4E9C1A4}" srcOrd="0" destOrd="0" presId="urn:microsoft.com/office/officeart/2018/2/layout/IconVerticalSolidList"/>
    <dgm:cxn modelId="{3634FADC-16C7-43A5-8C27-A6A49F1F09D1}" type="presParOf" srcId="{EC290B75-8038-4D8D-9986-75FCEB3D73BD}" destId="{862341DF-3F54-4143-B340-295A03F0D6FC}" srcOrd="1" destOrd="0" presId="urn:microsoft.com/office/officeart/2018/2/layout/IconVerticalSolidList"/>
    <dgm:cxn modelId="{CAD23B18-468B-4A26-85C9-A5C79E33A0FF}" type="presParOf" srcId="{EC290B75-8038-4D8D-9986-75FCEB3D73BD}" destId="{54814399-B9EC-4875-B1B2-8A6A72CC43EC}" srcOrd="2" destOrd="0" presId="urn:microsoft.com/office/officeart/2018/2/layout/IconVerticalSolidList"/>
    <dgm:cxn modelId="{0C6AF691-0D5A-4FB4-866C-0EB2F071E4E0}" type="presParOf" srcId="{EC290B75-8038-4D8D-9986-75FCEB3D73BD}" destId="{80733B6C-AB54-4579-8B59-F9174E8614AA}" srcOrd="3" destOrd="0" presId="urn:microsoft.com/office/officeart/2018/2/layout/IconVerticalSolidList"/>
    <dgm:cxn modelId="{02905ED1-0DF1-41D3-AB3F-FD30368F518F}" type="presParOf" srcId="{8F215A5E-24AA-4113-B2CC-0242EECF1B00}" destId="{9CC12E69-19A3-4F7D-A510-3DE0BC0A8523}" srcOrd="7" destOrd="0" presId="urn:microsoft.com/office/officeart/2018/2/layout/IconVerticalSolidList"/>
    <dgm:cxn modelId="{353B46A7-7BBA-4072-9B33-494457319C4C}" type="presParOf" srcId="{8F215A5E-24AA-4113-B2CC-0242EECF1B00}" destId="{31B5C0E8-BAB1-4EE1-A89F-CB771CE72AE0}" srcOrd="8" destOrd="0" presId="urn:microsoft.com/office/officeart/2018/2/layout/IconVerticalSolidList"/>
    <dgm:cxn modelId="{AA955D44-F518-415F-B425-56FB3B656D90}" type="presParOf" srcId="{31B5C0E8-BAB1-4EE1-A89F-CB771CE72AE0}" destId="{9C47FC81-FC0C-4EEE-BB3E-A779438A0C19}" srcOrd="0" destOrd="0" presId="urn:microsoft.com/office/officeart/2018/2/layout/IconVerticalSolidList"/>
    <dgm:cxn modelId="{7C009CE8-7B5A-4DA3-820D-6475E0A73F64}" type="presParOf" srcId="{31B5C0E8-BAB1-4EE1-A89F-CB771CE72AE0}" destId="{6347AADE-404F-4AE2-BF80-30A4122A661A}" srcOrd="1" destOrd="0" presId="urn:microsoft.com/office/officeart/2018/2/layout/IconVerticalSolidList"/>
    <dgm:cxn modelId="{C094C412-8DC1-481E-8ACD-39FCF055FEE0}" type="presParOf" srcId="{31B5C0E8-BAB1-4EE1-A89F-CB771CE72AE0}" destId="{D2352690-A997-4D34-8BAB-AA1FB3729D13}" srcOrd="2" destOrd="0" presId="urn:microsoft.com/office/officeart/2018/2/layout/IconVerticalSolidList"/>
    <dgm:cxn modelId="{0CE2F0FE-5775-4488-9886-3A6F7A48029E}" type="presParOf" srcId="{31B5C0E8-BAB1-4EE1-A89F-CB771CE72AE0}" destId="{7F36384A-70B1-4F81-A4E2-691BED446DE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366FC2B-0E75-4FE4-B658-AC33CE16D94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D760B7-D3FC-43A7-880C-3F2C9013E11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Manažer v hotelových službách.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E63F9F-753A-449C-85D4-AE8178F0D298}" type="parTrans" cxnId="{68FA30BD-D008-412F-91C5-15CD8A5BC1A9}">
      <dgm:prSet/>
      <dgm:spPr/>
      <dgm:t>
        <a:bodyPr/>
        <a:lstStyle/>
        <a:p>
          <a:endParaRPr lang="en-US"/>
        </a:p>
      </dgm:t>
    </dgm:pt>
    <dgm:pt modelId="{DC2022D5-DA4D-4443-BB46-69DF69CFCACD}" type="sibTrans" cxnId="{68FA30BD-D008-412F-91C5-15CD8A5BC1A9}">
      <dgm:prSet/>
      <dgm:spPr/>
      <dgm:t>
        <a:bodyPr/>
        <a:lstStyle/>
        <a:p>
          <a:endParaRPr lang="en-US"/>
        </a:p>
      </dgm:t>
    </dgm:pt>
    <dgm:pt modelId="{4CDB078B-B43E-42B4-AD88-A0D262DF483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Manažer v oblasti konferenčních služeb. 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643A42-7CB3-4707-87D1-746F3362E325}" type="parTrans" cxnId="{7CE95EA9-B994-426C-B4DE-2C17FB6B79E6}">
      <dgm:prSet/>
      <dgm:spPr/>
      <dgm:t>
        <a:bodyPr/>
        <a:lstStyle/>
        <a:p>
          <a:endParaRPr lang="en-US"/>
        </a:p>
      </dgm:t>
    </dgm:pt>
    <dgm:pt modelId="{E4360BF0-652C-4863-B1B2-4B5806A5D104}" type="sibTrans" cxnId="{7CE95EA9-B994-426C-B4DE-2C17FB6B79E6}">
      <dgm:prSet/>
      <dgm:spPr/>
      <dgm:t>
        <a:bodyPr/>
        <a:lstStyle/>
        <a:p>
          <a:endParaRPr lang="en-US"/>
        </a:p>
      </dgm:t>
    </dgm:pt>
    <dgm:pt modelId="{ACD75497-CA3D-4DA3-9C7A-EC29AC05B13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Manažer v lázeňství </a:t>
          </a:r>
          <a:b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a gastronomických službách.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C9E1A7-2193-4422-BAB6-7CFF63D3FEF7}" type="parTrans" cxnId="{42F4D4A0-DF4B-461A-AE6F-69D5944A825A}">
      <dgm:prSet/>
      <dgm:spPr/>
      <dgm:t>
        <a:bodyPr/>
        <a:lstStyle/>
        <a:p>
          <a:endParaRPr lang="en-US"/>
        </a:p>
      </dgm:t>
    </dgm:pt>
    <dgm:pt modelId="{7781792D-F297-49E5-B6A2-8491E65DD4EE}" type="sibTrans" cxnId="{42F4D4A0-DF4B-461A-AE6F-69D5944A825A}">
      <dgm:prSet/>
      <dgm:spPr/>
      <dgm:t>
        <a:bodyPr/>
        <a:lstStyle/>
        <a:p>
          <a:endParaRPr lang="en-US"/>
        </a:p>
      </dgm:t>
    </dgm:pt>
    <dgm:pt modelId="{D67C3403-EA51-4067-BBDB-515ECBD693E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Podnikatel v oblasti gastronomie </a:t>
          </a:r>
          <a:b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a hotelových služeb.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CA0A6E-A38C-42C9-B238-7D253E04E543}" type="parTrans" cxnId="{A36FAB09-6D26-4A59-A8AB-53B54978EA69}">
      <dgm:prSet/>
      <dgm:spPr/>
      <dgm:t>
        <a:bodyPr/>
        <a:lstStyle/>
        <a:p>
          <a:endParaRPr lang="en-US"/>
        </a:p>
      </dgm:t>
    </dgm:pt>
    <dgm:pt modelId="{C3F0CD68-589C-41CF-A1BB-E286E27CEC27}" type="sibTrans" cxnId="{A36FAB09-6D26-4A59-A8AB-53B54978EA69}">
      <dgm:prSet/>
      <dgm:spPr/>
      <dgm:t>
        <a:bodyPr/>
        <a:lstStyle/>
        <a:p>
          <a:endParaRPr lang="en-US"/>
        </a:p>
      </dgm:t>
    </dgm:pt>
    <dgm:pt modelId="{7077C660-C7BB-4448-92D4-87F923A61A1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Manažer ubytovacích služeb.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A98B27-78D9-4BBA-8C2F-CF7093D53F8A}" type="parTrans" cxnId="{2A0E4F1E-443F-41C9-A05B-8E4BA9CB0821}">
      <dgm:prSet/>
      <dgm:spPr/>
      <dgm:t>
        <a:bodyPr/>
        <a:lstStyle/>
        <a:p>
          <a:endParaRPr lang="cs-CZ"/>
        </a:p>
      </dgm:t>
    </dgm:pt>
    <dgm:pt modelId="{0899EB16-E1B3-45E2-8193-D09626E7CADC}" type="sibTrans" cxnId="{2A0E4F1E-443F-41C9-A05B-8E4BA9CB0821}">
      <dgm:prSet/>
      <dgm:spPr/>
      <dgm:t>
        <a:bodyPr/>
        <a:lstStyle/>
        <a:p>
          <a:endParaRPr lang="cs-CZ"/>
        </a:p>
      </dgm:t>
    </dgm:pt>
    <dgm:pt modelId="{8F215A5E-24AA-4113-B2CC-0242EECF1B00}" type="pres">
      <dgm:prSet presAssocID="{A366FC2B-0E75-4FE4-B658-AC33CE16D94C}" presName="root" presStyleCnt="0">
        <dgm:presLayoutVars>
          <dgm:dir/>
          <dgm:resizeHandles val="exact"/>
        </dgm:presLayoutVars>
      </dgm:prSet>
      <dgm:spPr/>
    </dgm:pt>
    <dgm:pt modelId="{2EB15D79-740B-47C2-BEAC-12F0ACC8943A}" type="pres">
      <dgm:prSet presAssocID="{2BD760B7-D3FC-43A7-880C-3F2C9013E115}" presName="compNode" presStyleCnt="0"/>
      <dgm:spPr/>
    </dgm:pt>
    <dgm:pt modelId="{D43DA97F-6333-4512-9BA4-316B981F7FDD}" type="pres">
      <dgm:prSet presAssocID="{2BD760B7-D3FC-43A7-880C-3F2C9013E115}" presName="bgRect" presStyleLbl="bgShp" presStyleIdx="0" presStyleCnt="5"/>
      <dgm:spPr/>
    </dgm:pt>
    <dgm:pt modelId="{CA6AFEBF-7E57-4C3F-ADC8-FC3197F195F1}" type="pres">
      <dgm:prSet presAssocID="{2BD760B7-D3FC-43A7-880C-3F2C9013E115}" presName="iconRect" presStyleLbl="node1" presStyleIdx="0" presStyleCnt="5" custScaleX="142881" custScaleY="13447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FF82A4D4-75D4-4CA8-9E78-7FDAB97945A7}" type="pres">
      <dgm:prSet presAssocID="{2BD760B7-D3FC-43A7-880C-3F2C9013E115}" presName="spaceRect" presStyleCnt="0"/>
      <dgm:spPr/>
    </dgm:pt>
    <dgm:pt modelId="{B219A4C3-B04B-4C78-8E34-49E7A1437A00}" type="pres">
      <dgm:prSet presAssocID="{2BD760B7-D3FC-43A7-880C-3F2C9013E115}" presName="parTx" presStyleLbl="revTx" presStyleIdx="0" presStyleCnt="5">
        <dgm:presLayoutVars>
          <dgm:chMax val="0"/>
          <dgm:chPref val="0"/>
        </dgm:presLayoutVars>
      </dgm:prSet>
      <dgm:spPr/>
    </dgm:pt>
    <dgm:pt modelId="{AA6C0CA4-60F0-4BF2-9F2A-C8243120915B}" type="pres">
      <dgm:prSet presAssocID="{DC2022D5-DA4D-4443-BB46-69DF69CFCACD}" presName="sibTrans" presStyleCnt="0"/>
      <dgm:spPr/>
    </dgm:pt>
    <dgm:pt modelId="{5E7F4D6B-FE2E-48AD-8838-C22F4F982259}" type="pres">
      <dgm:prSet presAssocID="{4CDB078B-B43E-42B4-AD88-A0D262DF483E}" presName="compNode" presStyleCnt="0"/>
      <dgm:spPr/>
    </dgm:pt>
    <dgm:pt modelId="{BE776067-14A8-4110-8D3A-3826440D2CD1}" type="pres">
      <dgm:prSet presAssocID="{4CDB078B-B43E-42B4-AD88-A0D262DF483E}" presName="bgRect" presStyleLbl="bgShp" presStyleIdx="1" presStyleCnt="5"/>
      <dgm:spPr/>
    </dgm:pt>
    <dgm:pt modelId="{C7ED54A7-CD99-4295-8766-78987F2427E8}" type="pres">
      <dgm:prSet presAssocID="{4CDB078B-B43E-42B4-AD88-A0D262DF483E}" presName="iconRect" presStyleLbl="node1" presStyleIdx="1" presStyleCnt="5" custScaleX="142881" custScaleY="13447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3000" b="-3000"/>
          </a:stretch>
        </a:blipFill>
      </dgm:spPr>
      <dgm:extLst>
        <a:ext uri="{E40237B7-FDA0-4F09-8148-C483321AD2D9}">
          <dgm14:cNvPr xmlns:dgm14="http://schemas.microsoft.com/office/drawing/2010/diagram" id="0" name="" descr="Kuchařská čepice se souvislou výplní"/>
        </a:ext>
      </dgm:extLst>
    </dgm:pt>
    <dgm:pt modelId="{EC86EFC1-288C-4FE0-BB6A-17167568B5EE}" type="pres">
      <dgm:prSet presAssocID="{4CDB078B-B43E-42B4-AD88-A0D262DF483E}" presName="spaceRect" presStyleCnt="0"/>
      <dgm:spPr/>
    </dgm:pt>
    <dgm:pt modelId="{9395E2E5-D053-4BEC-BB6A-ED122B5C2FC4}" type="pres">
      <dgm:prSet presAssocID="{4CDB078B-B43E-42B4-AD88-A0D262DF483E}" presName="parTx" presStyleLbl="revTx" presStyleIdx="1" presStyleCnt="5">
        <dgm:presLayoutVars>
          <dgm:chMax val="0"/>
          <dgm:chPref val="0"/>
        </dgm:presLayoutVars>
      </dgm:prSet>
      <dgm:spPr/>
    </dgm:pt>
    <dgm:pt modelId="{186109D6-10E1-44D0-A00E-0ED160FEC329}" type="pres">
      <dgm:prSet presAssocID="{E4360BF0-652C-4863-B1B2-4B5806A5D104}" presName="sibTrans" presStyleCnt="0"/>
      <dgm:spPr/>
    </dgm:pt>
    <dgm:pt modelId="{BD1379D7-9FF6-42EB-8EE5-255F928F99C2}" type="pres">
      <dgm:prSet presAssocID="{ACD75497-CA3D-4DA3-9C7A-EC29AC05B138}" presName="compNode" presStyleCnt="0"/>
      <dgm:spPr/>
    </dgm:pt>
    <dgm:pt modelId="{08A3259B-94F0-4B61-8FB4-44956B0D6EE6}" type="pres">
      <dgm:prSet presAssocID="{ACD75497-CA3D-4DA3-9C7A-EC29AC05B138}" presName="bgRect" presStyleLbl="bgShp" presStyleIdx="2" presStyleCnt="5"/>
      <dgm:spPr/>
    </dgm:pt>
    <dgm:pt modelId="{09E0EB37-E2E9-4F17-B818-D06E43CB7304}" type="pres">
      <dgm:prSet presAssocID="{ACD75497-CA3D-4DA3-9C7A-EC29AC05B138}" presName="iconRect" presStyleLbl="node1" presStyleIdx="2" presStyleCnt="5" custScaleX="142881" custScaleY="13447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ycle with People"/>
        </a:ext>
      </dgm:extLst>
    </dgm:pt>
    <dgm:pt modelId="{3F1F6795-08C6-4749-B56B-7DE9F82A1781}" type="pres">
      <dgm:prSet presAssocID="{ACD75497-CA3D-4DA3-9C7A-EC29AC05B138}" presName="spaceRect" presStyleCnt="0"/>
      <dgm:spPr/>
    </dgm:pt>
    <dgm:pt modelId="{6F16671E-7A29-4186-B543-60C3004F6590}" type="pres">
      <dgm:prSet presAssocID="{ACD75497-CA3D-4DA3-9C7A-EC29AC05B138}" presName="parTx" presStyleLbl="revTx" presStyleIdx="2" presStyleCnt="5">
        <dgm:presLayoutVars>
          <dgm:chMax val="0"/>
          <dgm:chPref val="0"/>
        </dgm:presLayoutVars>
      </dgm:prSet>
      <dgm:spPr/>
    </dgm:pt>
    <dgm:pt modelId="{FB0B710E-5848-46CE-857B-15C90E9A98CB}" type="pres">
      <dgm:prSet presAssocID="{7781792D-F297-49E5-B6A2-8491E65DD4EE}" presName="sibTrans" presStyleCnt="0"/>
      <dgm:spPr/>
    </dgm:pt>
    <dgm:pt modelId="{EC290B75-8038-4D8D-9986-75FCEB3D73BD}" type="pres">
      <dgm:prSet presAssocID="{D67C3403-EA51-4067-BBDB-515ECBD693E0}" presName="compNode" presStyleCnt="0"/>
      <dgm:spPr/>
    </dgm:pt>
    <dgm:pt modelId="{051A5989-5111-41B3-8827-E0D2D4E9C1A4}" type="pres">
      <dgm:prSet presAssocID="{D67C3403-EA51-4067-BBDB-515ECBD693E0}" presName="bgRect" presStyleLbl="bgShp" presStyleIdx="3" presStyleCnt="5"/>
      <dgm:spPr/>
    </dgm:pt>
    <dgm:pt modelId="{862341DF-3F54-4143-B340-295A03F0D6FC}" type="pres">
      <dgm:prSet presAssocID="{D67C3403-EA51-4067-BBDB-515ECBD693E0}" presName="iconRect" presStyleLbl="node1" presStyleIdx="3" presStyleCnt="5" custScaleX="142881" custScaleY="13447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3000" b="-3000"/>
          </a:stretch>
        </a:blipFill>
      </dgm:spPr>
      <dgm:extLst>
        <a:ext uri="{E40237B7-FDA0-4F09-8148-C483321AD2D9}">
          <dgm14:cNvPr xmlns:dgm14="http://schemas.microsoft.com/office/drawing/2010/diagram" id="0" name="" descr="Latté v šálku se souvislou výplní"/>
        </a:ext>
      </dgm:extLst>
    </dgm:pt>
    <dgm:pt modelId="{54814399-B9EC-4875-B1B2-8A6A72CC43EC}" type="pres">
      <dgm:prSet presAssocID="{D67C3403-EA51-4067-BBDB-515ECBD693E0}" presName="spaceRect" presStyleCnt="0"/>
      <dgm:spPr/>
    </dgm:pt>
    <dgm:pt modelId="{80733B6C-AB54-4579-8B59-F9174E8614AA}" type="pres">
      <dgm:prSet presAssocID="{D67C3403-EA51-4067-BBDB-515ECBD693E0}" presName="parTx" presStyleLbl="revTx" presStyleIdx="3" presStyleCnt="5">
        <dgm:presLayoutVars>
          <dgm:chMax val="0"/>
          <dgm:chPref val="0"/>
        </dgm:presLayoutVars>
      </dgm:prSet>
      <dgm:spPr/>
    </dgm:pt>
    <dgm:pt modelId="{9CC12E69-19A3-4F7D-A510-3DE0BC0A8523}" type="pres">
      <dgm:prSet presAssocID="{C3F0CD68-589C-41CF-A1BB-E286E27CEC27}" presName="sibTrans" presStyleCnt="0"/>
      <dgm:spPr/>
    </dgm:pt>
    <dgm:pt modelId="{31B5C0E8-BAB1-4EE1-A89F-CB771CE72AE0}" type="pres">
      <dgm:prSet presAssocID="{7077C660-C7BB-4448-92D4-87F923A61A17}" presName="compNode" presStyleCnt="0"/>
      <dgm:spPr/>
    </dgm:pt>
    <dgm:pt modelId="{9C47FC81-FC0C-4EEE-BB3E-A779438A0C19}" type="pres">
      <dgm:prSet presAssocID="{7077C660-C7BB-4448-92D4-87F923A61A17}" presName="bgRect" presStyleLbl="bgShp" presStyleIdx="4" presStyleCnt="5"/>
      <dgm:spPr/>
    </dgm:pt>
    <dgm:pt modelId="{6347AADE-404F-4AE2-BF80-30A4122A661A}" type="pres">
      <dgm:prSet presAssocID="{7077C660-C7BB-4448-92D4-87F923A61A17}" presName="iconRect" presStyleLbl="node1" presStyleIdx="4" presStyleCnt="5" custScaleX="142881" custScaleY="134476"/>
      <dgm:spPr>
        <a:blipFill rotWithShape="1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3000" b="-3000"/>
          </a:stretch>
        </a:blipFill>
      </dgm:spPr>
      <dgm:extLst>
        <a:ext uri="{E40237B7-FDA0-4F09-8148-C483321AD2D9}">
          <dgm14:cNvPr xmlns:dgm14="http://schemas.microsoft.com/office/drawing/2010/diagram" id="0" name="" descr="Umělec"/>
        </a:ext>
      </dgm:extLst>
    </dgm:pt>
    <dgm:pt modelId="{D2352690-A997-4D34-8BAB-AA1FB3729D13}" type="pres">
      <dgm:prSet presAssocID="{7077C660-C7BB-4448-92D4-87F923A61A17}" presName="spaceRect" presStyleCnt="0"/>
      <dgm:spPr/>
    </dgm:pt>
    <dgm:pt modelId="{7F36384A-70B1-4F81-A4E2-691BED446DE4}" type="pres">
      <dgm:prSet presAssocID="{7077C660-C7BB-4448-92D4-87F923A61A17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A36FAB09-6D26-4A59-A8AB-53B54978EA69}" srcId="{A366FC2B-0E75-4FE4-B658-AC33CE16D94C}" destId="{D67C3403-EA51-4067-BBDB-515ECBD693E0}" srcOrd="3" destOrd="0" parTransId="{32CA0A6E-A38C-42C9-B238-7D253E04E543}" sibTransId="{C3F0CD68-589C-41CF-A1BB-E286E27CEC27}"/>
    <dgm:cxn modelId="{B667E714-6EA3-40FB-82F3-C85BED77100F}" type="presOf" srcId="{D67C3403-EA51-4067-BBDB-515ECBD693E0}" destId="{80733B6C-AB54-4579-8B59-F9174E8614AA}" srcOrd="0" destOrd="0" presId="urn:microsoft.com/office/officeart/2018/2/layout/IconVerticalSolidList"/>
    <dgm:cxn modelId="{2A0E4F1E-443F-41C9-A05B-8E4BA9CB0821}" srcId="{A366FC2B-0E75-4FE4-B658-AC33CE16D94C}" destId="{7077C660-C7BB-4448-92D4-87F923A61A17}" srcOrd="4" destOrd="0" parTransId="{18A98B27-78D9-4BBA-8C2F-CF7093D53F8A}" sibTransId="{0899EB16-E1B3-45E2-8193-D09626E7CADC}"/>
    <dgm:cxn modelId="{258F3765-5233-4842-9AAA-563640135583}" type="presOf" srcId="{7077C660-C7BB-4448-92D4-87F923A61A17}" destId="{7F36384A-70B1-4F81-A4E2-691BED446DE4}" srcOrd="0" destOrd="0" presId="urn:microsoft.com/office/officeart/2018/2/layout/IconVerticalSolidList"/>
    <dgm:cxn modelId="{52387570-F791-4F9F-8A32-ECF546AE89B9}" type="presOf" srcId="{ACD75497-CA3D-4DA3-9C7A-EC29AC05B138}" destId="{6F16671E-7A29-4186-B543-60C3004F6590}" srcOrd="0" destOrd="0" presId="urn:microsoft.com/office/officeart/2018/2/layout/IconVerticalSolidList"/>
    <dgm:cxn modelId="{432E9776-DF7A-47FD-8DCE-95C356004369}" type="presOf" srcId="{2BD760B7-D3FC-43A7-880C-3F2C9013E115}" destId="{B219A4C3-B04B-4C78-8E34-49E7A1437A00}" srcOrd="0" destOrd="0" presId="urn:microsoft.com/office/officeart/2018/2/layout/IconVerticalSolidList"/>
    <dgm:cxn modelId="{99945D7C-EA35-4D2C-96AB-0CF801E63C5E}" type="presOf" srcId="{A366FC2B-0E75-4FE4-B658-AC33CE16D94C}" destId="{8F215A5E-24AA-4113-B2CC-0242EECF1B00}" srcOrd="0" destOrd="0" presId="urn:microsoft.com/office/officeart/2018/2/layout/IconVerticalSolidList"/>
    <dgm:cxn modelId="{F8140D7F-65B2-4D23-B50A-BA8E70095857}" type="presOf" srcId="{4CDB078B-B43E-42B4-AD88-A0D262DF483E}" destId="{9395E2E5-D053-4BEC-BB6A-ED122B5C2FC4}" srcOrd="0" destOrd="0" presId="urn:microsoft.com/office/officeart/2018/2/layout/IconVerticalSolidList"/>
    <dgm:cxn modelId="{42F4D4A0-DF4B-461A-AE6F-69D5944A825A}" srcId="{A366FC2B-0E75-4FE4-B658-AC33CE16D94C}" destId="{ACD75497-CA3D-4DA3-9C7A-EC29AC05B138}" srcOrd="2" destOrd="0" parTransId="{43C9E1A7-2193-4422-BAB6-7CFF63D3FEF7}" sibTransId="{7781792D-F297-49E5-B6A2-8491E65DD4EE}"/>
    <dgm:cxn modelId="{7CE95EA9-B994-426C-B4DE-2C17FB6B79E6}" srcId="{A366FC2B-0E75-4FE4-B658-AC33CE16D94C}" destId="{4CDB078B-B43E-42B4-AD88-A0D262DF483E}" srcOrd="1" destOrd="0" parTransId="{8B643A42-7CB3-4707-87D1-746F3362E325}" sibTransId="{E4360BF0-652C-4863-B1B2-4B5806A5D104}"/>
    <dgm:cxn modelId="{68FA30BD-D008-412F-91C5-15CD8A5BC1A9}" srcId="{A366FC2B-0E75-4FE4-B658-AC33CE16D94C}" destId="{2BD760B7-D3FC-43A7-880C-3F2C9013E115}" srcOrd="0" destOrd="0" parTransId="{9AE63F9F-753A-449C-85D4-AE8178F0D298}" sibTransId="{DC2022D5-DA4D-4443-BB46-69DF69CFCACD}"/>
    <dgm:cxn modelId="{BC093690-9EFA-4AD9-83DD-54FD65CA1726}" type="presParOf" srcId="{8F215A5E-24AA-4113-B2CC-0242EECF1B00}" destId="{2EB15D79-740B-47C2-BEAC-12F0ACC8943A}" srcOrd="0" destOrd="0" presId="urn:microsoft.com/office/officeart/2018/2/layout/IconVerticalSolidList"/>
    <dgm:cxn modelId="{ED2217CA-0759-4E89-8195-E8D2EB7F2072}" type="presParOf" srcId="{2EB15D79-740B-47C2-BEAC-12F0ACC8943A}" destId="{D43DA97F-6333-4512-9BA4-316B981F7FDD}" srcOrd="0" destOrd="0" presId="urn:microsoft.com/office/officeart/2018/2/layout/IconVerticalSolidList"/>
    <dgm:cxn modelId="{F940956F-BC48-4303-960A-6D053F4D56F6}" type="presParOf" srcId="{2EB15D79-740B-47C2-BEAC-12F0ACC8943A}" destId="{CA6AFEBF-7E57-4C3F-ADC8-FC3197F195F1}" srcOrd="1" destOrd="0" presId="urn:microsoft.com/office/officeart/2018/2/layout/IconVerticalSolidList"/>
    <dgm:cxn modelId="{A91D3D86-57D5-4DE2-B69C-C8B9C4FE0DFD}" type="presParOf" srcId="{2EB15D79-740B-47C2-BEAC-12F0ACC8943A}" destId="{FF82A4D4-75D4-4CA8-9E78-7FDAB97945A7}" srcOrd="2" destOrd="0" presId="urn:microsoft.com/office/officeart/2018/2/layout/IconVerticalSolidList"/>
    <dgm:cxn modelId="{69DAEFDE-DDEF-4EF1-8AED-D188B846F742}" type="presParOf" srcId="{2EB15D79-740B-47C2-BEAC-12F0ACC8943A}" destId="{B219A4C3-B04B-4C78-8E34-49E7A1437A00}" srcOrd="3" destOrd="0" presId="urn:microsoft.com/office/officeart/2018/2/layout/IconVerticalSolidList"/>
    <dgm:cxn modelId="{847C72D8-5D48-48DD-87E6-3616936CFE30}" type="presParOf" srcId="{8F215A5E-24AA-4113-B2CC-0242EECF1B00}" destId="{AA6C0CA4-60F0-4BF2-9F2A-C8243120915B}" srcOrd="1" destOrd="0" presId="urn:microsoft.com/office/officeart/2018/2/layout/IconVerticalSolidList"/>
    <dgm:cxn modelId="{9C6DFEAF-7A26-4A93-8C14-CE7711EA24C7}" type="presParOf" srcId="{8F215A5E-24AA-4113-B2CC-0242EECF1B00}" destId="{5E7F4D6B-FE2E-48AD-8838-C22F4F982259}" srcOrd="2" destOrd="0" presId="urn:microsoft.com/office/officeart/2018/2/layout/IconVerticalSolidList"/>
    <dgm:cxn modelId="{CEAE22FB-7E89-47E5-BD03-E3ECF03BBD0B}" type="presParOf" srcId="{5E7F4D6B-FE2E-48AD-8838-C22F4F982259}" destId="{BE776067-14A8-4110-8D3A-3826440D2CD1}" srcOrd="0" destOrd="0" presId="urn:microsoft.com/office/officeart/2018/2/layout/IconVerticalSolidList"/>
    <dgm:cxn modelId="{9133F862-4CB0-4468-A249-96EA851247DF}" type="presParOf" srcId="{5E7F4D6B-FE2E-48AD-8838-C22F4F982259}" destId="{C7ED54A7-CD99-4295-8766-78987F2427E8}" srcOrd="1" destOrd="0" presId="urn:microsoft.com/office/officeart/2018/2/layout/IconVerticalSolidList"/>
    <dgm:cxn modelId="{0BDE7DE6-2B07-4587-AFF3-8BD63BB9AE26}" type="presParOf" srcId="{5E7F4D6B-FE2E-48AD-8838-C22F4F982259}" destId="{EC86EFC1-288C-4FE0-BB6A-17167568B5EE}" srcOrd="2" destOrd="0" presId="urn:microsoft.com/office/officeart/2018/2/layout/IconVerticalSolidList"/>
    <dgm:cxn modelId="{A40F8FBC-5DDE-40B9-936F-F20FFB343517}" type="presParOf" srcId="{5E7F4D6B-FE2E-48AD-8838-C22F4F982259}" destId="{9395E2E5-D053-4BEC-BB6A-ED122B5C2FC4}" srcOrd="3" destOrd="0" presId="urn:microsoft.com/office/officeart/2018/2/layout/IconVerticalSolidList"/>
    <dgm:cxn modelId="{416AC64D-F883-43C7-AC1F-94BCED2E8157}" type="presParOf" srcId="{8F215A5E-24AA-4113-B2CC-0242EECF1B00}" destId="{186109D6-10E1-44D0-A00E-0ED160FEC329}" srcOrd="3" destOrd="0" presId="urn:microsoft.com/office/officeart/2018/2/layout/IconVerticalSolidList"/>
    <dgm:cxn modelId="{F98DEA56-4C00-4A78-AF97-B9397D657A2C}" type="presParOf" srcId="{8F215A5E-24AA-4113-B2CC-0242EECF1B00}" destId="{BD1379D7-9FF6-42EB-8EE5-255F928F99C2}" srcOrd="4" destOrd="0" presId="urn:microsoft.com/office/officeart/2018/2/layout/IconVerticalSolidList"/>
    <dgm:cxn modelId="{8901712F-CE9A-40FA-9CCE-0D179C96717F}" type="presParOf" srcId="{BD1379D7-9FF6-42EB-8EE5-255F928F99C2}" destId="{08A3259B-94F0-4B61-8FB4-44956B0D6EE6}" srcOrd="0" destOrd="0" presId="urn:microsoft.com/office/officeart/2018/2/layout/IconVerticalSolidList"/>
    <dgm:cxn modelId="{80FDFA80-CF35-4806-A69B-BD1B2E4939B9}" type="presParOf" srcId="{BD1379D7-9FF6-42EB-8EE5-255F928F99C2}" destId="{09E0EB37-E2E9-4F17-B818-D06E43CB7304}" srcOrd="1" destOrd="0" presId="urn:microsoft.com/office/officeart/2018/2/layout/IconVerticalSolidList"/>
    <dgm:cxn modelId="{185071CE-3C35-4773-8C07-7C6553C57AD4}" type="presParOf" srcId="{BD1379D7-9FF6-42EB-8EE5-255F928F99C2}" destId="{3F1F6795-08C6-4749-B56B-7DE9F82A1781}" srcOrd="2" destOrd="0" presId="urn:microsoft.com/office/officeart/2018/2/layout/IconVerticalSolidList"/>
    <dgm:cxn modelId="{FE995C14-1EF3-466F-BA3B-F4413F5FE851}" type="presParOf" srcId="{BD1379D7-9FF6-42EB-8EE5-255F928F99C2}" destId="{6F16671E-7A29-4186-B543-60C3004F6590}" srcOrd="3" destOrd="0" presId="urn:microsoft.com/office/officeart/2018/2/layout/IconVerticalSolidList"/>
    <dgm:cxn modelId="{FD10D17B-7267-40A5-96FE-948E9444F31F}" type="presParOf" srcId="{8F215A5E-24AA-4113-B2CC-0242EECF1B00}" destId="{FB0B710E-5848-46CE-857B-15C90E9A98CB}" srcOrd="5" destOrd="0" presId="urn:microsoft.com/office/officeart/2018/2/layout/IconVerticalSolidList"/>
    <dgm:cxn modelId="{B299214A-65A1-4F07-88A5-1E87F07CFDE5}" type="presParOf" srcId="{8F215A5E-24AA-4113-B2CC-0242EECF1B00}" destId="{EC290B75-8038-4D8D-9986-75FCEB3D73BD}" srcOrd="6" destOrd="0" presId="urn:microsoft.com/office/officeart/2018/2/layout/IconVerticalSolidList"/>
    <dgm:cxn modelId="{7775900F-ED8E-4631-99C8-2D9C3F36BAC1}" type="presParOf" srcId="{EC290B75-8038-4D8D-9986-75FCEB3D73BD}" destId="{051A5989-5111-41B3-8827-E0D2D4E9C1A4}" srcOrd="0" destOrd="0" presId="urn:microsoft.com/office/officeart/2018/2/layout/IconVerticalSolidList"/>
    <dgm:cxn modelId="{3634FADC-16C7-43A5-8C27-A6A49F1F09D1}" type="presParOf" srcId="{EC290B75-8038-4D8D-9986-75FCEB3D73BD}" destId="{862341DF-3F54-4143-B340-295A03F0D6FC}" srcOrd="1" destOrd="0" presId="urn:microsoft.com/office/officeart/2018/2/layout/IconVerticalSolidList"/>
    <dgm:cxn modelId="{CAD23B18-468B-4A26-85C9-A5C79E33A0FF}" type="presParOf" srcId="{EC290B75-8038-4D8D-9986-75FCEB3D73BD}" destId="{54814399-B9EC-4875-B1B2-8A6A72CC43EC}" srcOrd="2" destOrd="0" presId="urn:microsoft.com/office/officeart/2018/2/layout/IconVerticalSolidList"/>
    <dgm:cxn modelId="{0C6AF691-0D5A-4FB4-866C-0EB2F071E4E0}" type="presParOf" srcId="{EC290B75-8038-4D8D-9986-75FCEB3D73BD}" destId="{80733B6C-AB54-4579-8B59-F9174E8614AA}" srcOrd="3" destOrd="0" presId="urn:microsoft.com/office/officeart/2018/2/layout/IconVerticalSolidList"/>
    <dgm:cxn modelId="{02905ED1-0DF1-41D3-AB3F-FD30368F518F}" type="presParOf" srcId="{8F215A5E-24AA-4113-B2CC-0242EECF1B00}" destId="{9CC12E69-19A3-4F7D-A510-3DE0BC0A8523}" srcOrd="7" destOrd="0" presId="urn:microsoft.com/office/officeart/2018/2/layout/IconVerticalSolidList"/>
    <dgm:cxn modelId="{353B46A7-7BBA-4072-9B33-494457319C4C}" type="presParOf" srcId="{8F215A5E-24AA-4113-B2CC-0242EECF1B00}" destId="{31B5C0E8-BAB1-4EE1-A89F-CB771CE72AE0}" srcOrd="8" destOrd="0" presId="urn:microsoft.com/office/officeart/2018/2/layout/IconVerticalSolidList"/>
    <dgm:cxn modelId="{AA955D44-F518-415F-B425-56FB3B656D90}" type="presParOf" srcId="{31B5C0E8-BAB1-4EE1-A89F-CB771CE72AE0}" destId="{9C47FC81-FC0C-4EEE-BB3E-A779438A0C19}" srcOrd="0" destOrd="0" presId="urn:microsoft.com/office/officeart/2018/2/layout/IconVerticalSolidList"/>
    <dgm:cxn modelId="{7C009CE8-7B5A-4DA3-820D-6475E0A73F64}" type="presParOf" srcId="{31B5C0E8-BAB1-4EE1-A89F-CB771CE72AE0}" destId="{6347AADE-404F-4AE2-BF80-30A4122A661A}" srcOrd="1" destOrd="0" presId="urn:microsoft.com/office/officeart/2018/2/layout/IconVerticalSolidList"/>
    <dgm:cxn modelId="{C094C412-8DC1-481E-8ACD-39FCF055FEE0}" type="presParOf" srcId="{31B5C0E8-BAB1-4EE1-A89F-CB771CE72AE0}" destId="{D2352690-A997-4D34-8BAB-AA1FB3729D13}" srcOrd="2" destOrd="0" presId="urn:microsoft.com/office/officeart/2018/2/layout/IconVerticalSolidList"/>
    <dgm:cxn modelId="{0CE2F0FE-5775-4488-9886-3A6F7A48029E}" type="presParOf" srcId="{31B5C0E8-BAB1-4EE1-A89F-CB771CE72AE0}" destId="{7F36384A-70B1-4F81-A4E2-691BED446DE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D838F10-032E-4CA4-B7B1-C15BEC43A6C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026CF9-F2D5-4633-8104-4C0B8F76249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Dny otevřených dveří: </a:t>
          </a:r>
          <a:br>
            <a:rPr lang="cs-CZ" sz="1800" b="1" i="0" u="none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cs-CZ" sz="18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individuálně po dohodě.</a:t>
          </a:r>
          <a:endParaRPr lang="cs-CZ" sz="1800" b="1" i="0" u="none" kern="1200" dirty="0">
            <a:solidFill>
              <a:srgbClr val="FF000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DEAA6BA7-7854-483F-8406-8D41E9F3D516}" type="parTrans" cxnId="{84C892CF-CBBD-4782-BDAF-2F8A8FB3CC3D}">
      <dgm:prSet/>
      <dgm:spPr/>
      <dgm:t>
        <a:bodyPr/>
        <a:lstStyle/>
        <a:p>
          <a:endParaRPr lang="en-US"/>
        </a:p>
      </dgm:t>
    </dgm:pt>
    <dgm:pt modelId="{7DF89463-1B96-402F-84B4-DF7C5634367C}" type="sibTrans" cxnId="{84C892CF-CBBD-4782-BDAF-2F8A8FB3CC3D}">
      <dgm:prSet/>
      <dgm:spPr/>
      <dgm:t>
        <a:bodyPr/>
        <a:lstStyle/>
        <a:p>
          <a:endParaRPr lang="en-US"/>
        </a:p>
      </dgm:t>
    </dgm:pt>
    <dgm:pt modelId="{946E53C1-234B-412B-96DA-BD859B2BC00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Elektronická nebo tištěná forma přihlášky.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B6BFCE-4443-49EF-8AB0-C27FC654AA62}" type="parTrans" cxnId="{94176B29-F778-4172-8E87-143726550B19}">
      <dgm:prSet/>
      <dgm:spPr/>
      <dgm:t>
        <a:bodyPr/>
        <a:lstStyle/>
        <a:p>
          <a:endParaRPr lang="en-US"/>
        </a:p>
      </dgm:t>
    </dgm:pt>
    <dgm:pt modelId="{E89E81F4-CA4F-48FB-A1DE-86A8A588EFAF}" type="sibTrans" cxnId="{94176B29-F778-4172-8E87-143726550B19}">
      <dgm:prSet/>
      <dgm:spPr/>
      <dgm:t>
        <a:bodyPr/>
        <a:lstStyle/>
        <a:p>
          <a:endParaRPr lang="en-US"/>
        </a:p>
      </dgm:t>
    </dgm:pt>
    <dgm:pt modelId="{8EF4C9A2-7D8E-46EA-8A1E-3E638B72EF0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Termín podání přihlášky pro 1. kolo přijímacího řízení do </a:t>
          </a:r>
          <a:r>
            <a:rPr lang="cs-CZ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31. 5. 2025.</a:t>
          </a:r>
          <a:endParaRPr lang="en-US" sz="18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2CEF67-766C-476A-A24C-94FEA865A8E3}" type="parTrans" cxnId="{CDE38D65-9C23-430A-BB0E-6A01538502CA}">
      <dgm:prSet/>
      <dgm:spPr/>
      <dgm:t>
        <a:bodyPr/>
        <a:lstStyle/>
        <a:p>
          <a:endParaRPr lang="en-US"/>
        </a:p>
      </dgm:t>
    </dgm:pt>
    <dgm:pt modelId="{2E215D37-8F53-4156-88CA-EB7240ED65B0}" type="sibTrans" cxnId="{CDE38D65-9C23-430A-BB0E-6A01538502CA}">
      <dgm:prSet/>
      <dgm:spPr/>
      <dgm:t>
        <a:bodyPr/>
        <a:lstStyle/>
        <a:p>
          <a:endParaRPr lang="en-US"/>
        </a:p>
      </dgm:t>
    </dgm:pt>
    <dgm:pt modelId="{95F78A55-72B7-4AC2-982C-42359C3C3EE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Termín 1. kola přijímacího řízení: </a:t>
          </a:r>
        </a:p>
        <a:p>
          <a:pPr>
            <a:lnSpc>
              <a:spcPct val="100000"/>
            </a:lnSpc>
          </a:pPr>
          <a:r>
            <a:rPr lang="cs-CZ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11. 6. 2025.</a:t>
          </a:r>
          <a:endParaRPr lang="en-US" sz="18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076F99-74F6-4C1E-A216-1389EEAEC256}" type="parTrans" cxnId="{32689D67-2956-4BDA-8ACD-60F67294128C}">
      <dgm:prSet/>
      <dgm:spPr/>
      <dgm:t>
        <a:bodyPr/>
        <a:lstStyle/>
        <a:p>
          <a:endParaRPr lang="en-US"/>
        </a:p>
      </dgm:t>
    </dgm:pt>
    <dgm:pt modelId="{91EDCDC4-9D3D-4C3F-805F-AB1A88E5B7E5}" type="sibTrans" cxnId="{32689D67-2956-4BDA-8ACD-60F67294128C}">
      <dgm:prSet/>
      <dgm:spPr/>
      <dgm:t>
        <a:bodyPr/>
        <a:lstStyle/>
        <a:p>
          <a:endParaRPr lang="en-US"/>
        </a:p>
      </dgm:t>
    </dgm:pt>
    <dgm:pt modelId="{E18F21B3-9541-4395-80E9-AA92031069D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Přijímací řízení bez přijímacích zkoušek.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CAD34E-89F3-4DBE-AE0D-CB9B9DFAB1E4}" type="parTrans" cxnId="{3C621176-6E00-4E36-9294-E97937871018}">
      <dgm:prSet/>
      <dgm:spPr/>
      <dgm:t>
        <a:bodyPr/>
        <a:lstStyle/>
        <a:p>
          <a:endParaRPr lang="cs-CZ"/>
        </a:p>
      </dgm:t>
    </dgm:pt>
    <dgm:pt modelId="{B225C29B-56E8-4DEC-8C15-BA495E339091}" type="sibTrans" cxnId="{3C621176-6E00-4E36-9294-E97937871018}">
      <dgm:prSet/>
      <dgm:spPr/>
      <dgm:t>
        <a:bodyPr/>
        <a:lstStyle/>
        <a:p>
          <a:endParaRPr lang="cs-CZ"/>
        </a:p>
      </dgm:t>
    </dgm:pt>
    <dgm:pt modelId="{9AAD2B39-5D26-4C99-AC17-7BD9B929EB67}" type="pres">
      <dgm:prSet presAssocID="{BD838F10-032E-4CA4-B7B1-C15BEC43A6C1}" presName="root" presStyleCnt="0">
        <dgm:presLayoutVars>
          <dgm:dir/>
          <dgm:resizeHandles val="exact"/>
        </dgm:presLayoutVars>
      </dgm:prSet>
      <dgm:spPr/>
    </dgm:pt>
    <dgm:pt modelId="{C5CEC455-1396-4C21-A50B-16A3CCA7283F}" type="pres">
      <dgm:prSet presAssocID="{CB026CF9-F2D5-4633-8104-4C0B8F762492}" presName="compNode" presStyleCnt="0"/>
      <dgm:spPr/>
    </dgm:pt>
    <dgm:pt modelId="{31F277E9-AEE5-40CE-9040-D32CBB02B662}" type="pres">
      <dgm:prSet presAssocID="{CB026CF9-F2D5-4633-8104-4C0B8F762492}" presName="bgRect" presStyleLbl="bgShp" presStyleIdx="0" presStyleCnt="5" custScaleY="114452"/>
      <dgm:spPr/>
    </dgm:pt>
    <dgm:pt modelId="{A6456DD1-74EE-4C4B-8725-BA3A70AB64E1}" type="pres">
      <dgm:prSet presAssocID="{CB026CF9-F2D5-4633-8104-4C0B8F762492}" presName="iconRect" presStyleLbl="node1" presStyleIdx="0" presStyleCnt="5" custScaleX="143300" custScaleY="13487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3000" b="-3000"/>
          </a:stretch>
        </a:blipFill>
      </dgm:spPr>
      <dgm:extLst>
        <a:ext uri="{E40237B7-FDA0-4F09-8148-C483321AD2D9}">
          <dgm14:cNvPr xmlns:dgm14="http://schemas.microsoft.com/office/drawing/2010/diagram" id="0" name="" descr="Otevřené dveře se souvislou výplní"/>
        </a:ext>
      </dgm:extLst>
    </dgm:pt>
    <dgm:pt modelId="{76ACAD6B-ECAB-481E-B4FB-1E21AFFFC7C0}" type="pres">
      <dgm:prSet presAssocID="{CB026CF9-F2D5-4633-8104-4C0B8F762492}" presName="spaceRect" presStyleCnt="0"/>
      <dgm:spPr/>
    </dgm:pt>
    <dgm:pt modelId="{DDAAAC79-4895-4DCE-A48E-65EC3CF321CD}" type="pres">
      <dgm:prSet presAssocID="{CB026CF9-F2D5-4633-8104-4C0B8F762492}" presName="parTx" presStyleLbl="revTx" presStyleIdx="0" presStyleCnt="5" custScaleX="104437">
        <dgm:presLayoutVars>
          <dgm:chMax val="0"/>
          <dgm:chPref val="0"/>
        </dgm:presLayoutVars>
      </dgm:prSet>
      <dgm:spPr/>
    </dgm:pt>
    <dgm:pt modelId="{5B35190F-2197-4C76-8EA7-F30999BCC46F}" type="pres">
      <dgm:prSet presAssocID="{7DF89463-1B96-402F-84B4-DF7C5634367C}" presName="sibTrans" presStyleCnt="0"/>
      <dgm:spPr/>
    </dgm:pt>
    <dgm:pt modelId="{860C45C0-2894-419E-A2CB-CCAC53E8566E}" type="pres">
      <dgm:prSet presAssocID="{946E53C1-234B-412B-96DA-BD859B2BC00A}" presName="compNode" presStyleCnt="0"/>
      <dgm:spPr/>
    </dgm:pt>
    <dgm:pt modelId="{60EA33B1-F0A9-4E78-B3C3-AB132FF2FF82}" type="pres">
      <dgm:prSet presAssocID="{946E53C1-234B-412B-96DA-BD859B2BC00A}" presName="bgRect" presStyleLbl="bgShp" presStyleIdx="1" presStyleCnt="5" custScaleY="133045" custLinFactNeighborX="352" custLinFactNeighborY="-3411"/>
      <dgm:spPr/>
    </dgm:pt>
    <dgm:pt modelId="{F5AB57B8-B62B-45FB-B5B7-67D70C050205}" type="pres">
      <dgm:prSet presAssocID="{946E53C1-234B-412B-96DA-BD859B2BC00A}" presName="iconRect" presStyleLbl="node1" presStyleIdx="1" presStyleCnt="5" custScaleX="143300" custScaleY="13487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3000" b="-3000"/>
          </a:stretch>
        </a:blipFill>
      </dgm:spPr>
      <dgm:extLst>
        <a:ext uri="{E40237B7-FDA0-4F09-8148-C483321AD2D9}">
          <dgm14:cNvPr xmlns:dgm14="http://schemas.microsoft.com/office/drawing/2010/diagram" id="0" name="" descr="Blog se souvislou výplní"/>
        </a:ext>
      </dgm:extLst>
    </dgm:pt>
    <dgm:pt modelId="{41856497-28DC-40D5-9EDF-F2BB709F0FB6}" type="pres">
      <dgm:prSet presAssocID="{946E53C1-234B-412B-96DA-BD859B2BC00A}" presName="spaceRect" presStyleCnt="0"/>
      <dgm:spPr/>
    </dgm:pt>
    <dgm:pt modelId="{7D2896AD-4E27-4038-A16C-535A9A1F4705}" type="pres">
      <dgm:prSet presAssocID="{946E53C1-234B-412B-96DA-BD859B2BC00A}" presName="parTx" presStyleLbl="revTx" presStyleIdx="1" presStyleCnt="5">
        <dgm:presLayoutVars>
          <dgm:chMax val="0"/>
          <dgm:chPref val="0"/>
        </dgm:presLayoutVars>
      </dgm:prSet>
      <dgm:spPr/>
    </dgm:pt>
    <dgm:pt modelId="{CC92662A-36F3-4187-8329-D942144B8172}" type="pres">
      <dgm:prSet presAssocID="{E89E81F4-CA4F-48FB-A1DE-86A8A588EFAF}" presName="sibTrans" presStyleCnt="0"/>
      <dgm:spPr/>
    </dgm:pt>
    <dgm:pt modelId="{4D665C72-B3FB-49FC-ADF0-A1EEAFD6A48A}" type="pres">
      <dgm:prSet presAssocID="{8EF4C9A2-7D8E-46EA-8A1E-3E638B72EF09}" presName="compNode" presStyleCnt="0"/>
      <dgm:spPr/>
    </dgm:pt>
    <dgm:pt modelId="{A7A0AB92-90F2-4311-A3BA-249E5D79CB9B}" type="pres">
      <dgm:prSet presAssocID="{8EF4C9A2-7D8E-46EA-8A1E-3E638B72EF09}" presName="bgRect" presStyleLbl="bgShp" presStyleIdx="2" presStyleCnt="5"/>
      <dgm:spPr/>
    </dgm:pt>
    <dgm:pt modelId="{846461FC-0A49-4F8C-86D6-9C6B1D5887DC}" type="pres">
      <dgm:prSet presAssocID="{8EF4C9A2-7D8E-46EA-8A1E-3E638B72EF09}" presName="iconRect" presStyleLbl="node1" presStyleIdx="2" presStyleCnt="5" custScaleX="143300" custScaleY="134871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3000" b="-3000"/>
          </a:stretch>
        </a:blipFill>
      </dgm:spPr>
      <dgm:extLst>
        <a:ext uri="{E40237B7-FDA0-4F09-8148-C483321AD2D9}">
          <dgm14:cNvPr xmlns:dgm14="http://schemas.microsoft.com/office/drawing/2010/diagram" id="0" name="" descr="Denní kalendář se souvislou výplní"/>
        </a:ext>
      </dgm:extLst>
    </dgm:pt>
    <dgm:pt modelId="{1A6454BD-A5D0-47CF-B937-D38185B86AC7}" type="pres">
      <dgm:prSet presAssocID="{8EF4C9A2-7D8E-46EA-8A1E-3E638B72EF09}" presName="spaceRect" presStyleCnt="0"/>
      <dgm:spPr/>
    </dgm:pt>
    <dgm:pt modelId="{E5395A92-83AC-4055-AB0D-FF12C1C063CD}" type="pres">
      <dgm:prSet presAssocID="{8EF4C9A2-7D8E-46EA-8A1E-3E638B72EF09}" presName="parTx" presStyleLbl="revTx" presStyleIdx="2" presStyleCnt="5">
        <dgm:presLayoutVars>
          <dgm:chMax val="0"/>
          <dgm:chPref val="0"/>
        </dgm:presLayoutVars>
      </dgm:prSet>
      <dgm:spPr/>
    </dgm:pt>
    <dgm:pt modelId="{B8077D4C-3DF2-4B72-85EA-E7909C20D174}" type="pres">
      <dgm:prSet presAssocID="{2E215D37-8F53-4156-88CA-EB7240ED65B0}" presName="sibTrans" presStyleCnt="0"/>
      <dgm:spPr/>
    </dgm:pt>
    <dgm:pt modelId="{CBF20EEE-A614-4548-98C0-A00BF0304BB3}" type="pres">
      <dgm:prSet presAssocID="{95F78A55-72B7-4AC2-982C-42359C3C3EE9}" presName="compNode" presStyleCnt="0"/>
      <dgm:spPr/>
    </dgm:pt>
    <dgm:pt modelId="{FBDDAF25-B744-4097-837B-9DE99B170171}" type="pres">
      <dgm:prSet presAssocID="{95F78A55-72B7-4AC2-982C-42359C3C3EE9}" presName="bgRect" presStyleLbl="bgShp" presStyleIdx="3" presStyleCnt="5"/>
      <dgm:spPr/>
    </dgm:pt>
    <dgm:pt modelId="{EEC159E6-8730-48C1-865C-9AD623E46298}" type="pres">
      <dgm:prSet presAssocID="{95F78A55-72B7-4AC2-982C-42359C3C3EE9}" presName="iconRect" presStyleLbl="node1" presStyleIdx="3" presStyleCnt="5" custScaleX="143300" custScaleY="134871"/>
      <dgm:spPr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3000" b="-3000"/>
          </a:stretch>
        </a:blipFill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85BE480E-03DE-4B7D-8A02-FD5CDCFE218A}" type="pres">
      <dgm:prSet presAssocID="{95F78A55-72B7-4AC2-982C-42359C3C3EE9}" presName="spaceRect" presStyleCnt="0"/>
      <dgm:spPr/>
    </dgm:pt>
    <dgm:pt modelId="{02863C5D-26A8-4EE3-A72F-88EDA27CA468}" type="pres">
      <dgm:prSet presAssocID="{95F78A55-72B7-4AC2-982C-42359C3C3EE9}" presName="parTx" presStyleLbl="revTx" presStyleIdx="3" presStyleCnt="5">
        <dgm:presLayoutVars>
          <dgm:chMax val="0"/>
          <dgm:chPref val="0"/>
        </dgm:presLayoutVars>
      </dgm:prSet>
      <dgm:spPr/>
    </dgm:pt>
    <dgm:pt modelId="{D0D50520-A7E2-44CD-A3F3-3CB92FC4CEC5}" type="pres">
      <dgm:prSet presAssocID="{91EDCDC4-9D3D-4C3F-805F-AB1A88E5B7E5}" presName="sibTrans" presStyleCnt="0"/>
      <dgm:spPr/>
    </dgm:pt>
    <dgm:pt modelId="{9F0CA6A5-F89B-4545-9BD0-1E263FEFE1E2}" type="pres">
      <dgm:prSet presAssocID="{E18F21B3-9541-4395-80E9-AA92031069D2}" presName="compNode" presStyleCnt="0"/>
      <dgm:spPr/>
    </dgm:pt>
    <dgm:pt modelId="{EF69B290-3848-4900-B586-DEEEDC39A5C6}" type="pres">
      <dgm:prSet presAssocID="{E18F21B3-9541-4395-80E9-AA92031069D2}" presName="bgRect" presStyleLbl="bgShp" presStyleIdx="4" presStyleCnt="5"/>
      <dgm:spPr/>
    </dgm:pt>
    <dgm:pt modelId="{B6D6159F-7369-4BCC-B683-4AD6685B603D}" type="pres">
      <dgm:prSet presAssocID="{E18F21B3-9541-4395-80E9-AA92031069D2}" presName="iconRect" presStyleLbl="node1" presStyleIdx="4" presStyleCnt="5" custScaleX="143300" custScaleY="134871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3000" b="-3000"/>
          </a:stretch>
        </a:blipFill>
      </dgm:spPr>
      <dgm:extLst>
        <a:ext uri="{E40237B7-FDA0-4F09-8148-C483321AD2D9}">
          <dgm14:cNvPr xmlns:dgm14="http://schemas.microsoft.com/office/drawing/2010/diagram" id="0" name="" descr="Chat se souvislou výplní"/>
        </a:ext>
      </dgm:extLst>
    </dgm:pt>
    <dgm:pt modelId="{66265271-FA97-4277-B480-2F3BDFB6A23A}" type="pres">
      <dgm:prSet presAssocID="{E18F21B3-9541-4395-80E9-AA92031069D2}" presName="spaceRect" presStyleCnt="0"/>
      <dgm:spPr/>
    </dgm:pt>
    <dgm:pt modelId="{A3599184-34C0-46A6-93F7-F7CE1FA1B30A}" type="pres">
      <dgm:prSet presAssocID="{E18F21B3-9541-4395-80E9-AA92031069D2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2BFD2B05-6291-41A7-BCF5-F76EBF0665D2}" type="presOf" srcId="{8EF4C9A2-7D8E-46EA-8A1E-3E638B72EF09}" destId="{E5395A92-83AC-4055-AB0D-FF12C1C063CD}" srcOrd="0" destOrd="0" presId="urn:microsoft.com/office/officeart/2018/2/layout/IconVerticalSolidList"/>
    <dgm:cxn modelId="{2DF2FC0C-ADB7-4143-B826-68847FB0D9BE}" type="presOf" srcId="{BD838F10-032E-4CA4-B7B1-C15BEC43A6C1}" destId="{9AAD2B39-5D26-4C99-AC17-7BD9B929EB67}" srcOrd="0" destOrd="0" presId="urn:microsoft.com/office/officeart/2018/2/layout/IconVerticalSolidList"/>
    <dgm:cxn modelId="{17DED916-DFBB-416D-8AB9-B4FE623E569E}" type="presOf" srcId="{E18F21B3-9541-4395-80E9-AA92031069D2}" destId="{A3599184-34C0-46A6-93F7-F7CE1FA1B30A}" srcOrd="0" destOrd="0" presId="urn:microsoft.com/office/officeart/2018/2/layout/IconVerticalSolidList"/>
    <dgm:cxn modelId="{94176B29-F778-4172-8E87-143726550B19}" srcId="{BD838F10-032E-4CA4-B7B1-C15BEC43A6C1}" destId="{946E53C1-234B-412B-96DA-BD859B2BC00A}" srcOrd="1" destOrd="0" parTransId="{90B6BFCE-4443-49EF-8AB0-C27FC654AA62}" sibTransId="{E89E81F4-CA4F-48FB-A1DE-86A8A588EFAF}"/>
    <dgm:cxn modelId="{CDE38D65-9C23-430A-BB0E-6A01538502CA}" srcId="{BD838F10-032E-4CA4-B7B1-C15BEC43A6C1}" destId="{8EF4C9A2-7D8E-46EA-8A1E-3E638B72EF09}" srcOrd="2" destOrd="0" parTransId="{BA2CEF67-766C-476A-A24C-94FEA865A8E3}" sibTransId="{2E215D37-8F53-4156-88CA-EB7240ED65B0}"/>
    <dgm:cxn modelId="{32689D67-2956-4BDA-8ACD-60F67294128C}" srcId="{BD838F10-032E-4CA4-B7B1-C15BEC43A6C1}" destId="{95F78A55-72B7-4AC2-982C-42359C3C3EE9}" srcOrd="3" destOrd="0" parTransId="{57076F99-74F6-4C1E-A216-1389EEAEC256}" sibTransId="{91EDCDC4-9D3D-4C3F-805F-AB1A88E5B7E5}"/>
    <dgm:cxn modelId="{3C621176-6E00-4E36-9294-E97937871018}" srcId="{BD838F10-032E-4CA4-B7B1-C15BEC43A6C1}" destId="{E18F21B3-9541-4395-80E9-AA92031069D2}" srcOrd="4" destOrd="0" parTransId="{8FCAD34E-89F3-4DBE-AE0D-CB9B9DFAB1E4}" sibTransId="{B225C29B-56E8-4DEC-8C15-BA495E339091}"/>
    <dgm:cxn modelId="{F5A0998E-7375-4D40-A6C4-36AAF2174B0C}" type="presOf" srcId="{CB026CF9-F2D5-4633-8104-4C0B8F762492}" destId="{DDAAAC79-4895-4DCE-A48E-65EC3CF321CD}" srcOrd="0" destOrd="0" presId="urn:microsoft.com/office/officeart/2018/2/layout/IconVerticalSolidList"/>
    <dgm:cxn modelId="{B271968F-A79E-4D4F-942C-4A5CC7178D60}" type="presOf" srcId="{95F78A55-72B7-4AC2-982C-42359C3C3EE9}" destId="{02863C5D-26A8-4EE3-A72F-88EDA27CA468}" srcOrd="0" destOrd="0" presId="urn:microsoft.com/office/officeart/2018/2/layout/IconVerticalSolidList"/>
    <dgm:cxn modelId="{84C892CF-CBBD-4782-BDAF-2F8A8FB3CC3D}" srcId="{BD838F10-032E-4CA4-B7B1-C15BEC43A6C1}" destId="{CB026CF9-F2D5-4633-8104-4C0B8F762492}" srcOrd="0" destOrd="0" parTransId="{DEAA6BA7-7854-483F-8406-8D41E9F3D516}" sibTransId="{7DF89463-1B96-402F-84B4-DF7C5634367C}"/>
    <dgm:cxn modelId="{EA86F5FC-C1D8-4D9F-A39C-FB9C3CE7C3DF}" type="presOf" srcId="{946E53C1-234B-412B-96DA-BD859B2BC00A}" destId="{7D2896AD-4E27-4038-A16C-535A9A1F4705}" srcOrd="0" destOrd="0" presId="urn:microsoft.com/office/officeart/2018/2/layout/IconVerticalSolidList"/>
    <dgm:cxn modelId="{FBB65D4F-FA80-405C-8219-F3EAB1049AD1}" type="presParOf" srcId="{9AAD2B39-5D26-4C99-AC17-7BD9B929EB67}" destId="{C5CEC455-1396-4C21-A50B-16A3CCA7283F}" srcOrd="0" destOrd="0" presId="urn:microsoft.com/office/officeart/2018/2/layout/IconVerticalSolidList"/>
    <dgm:cxn modelId="{6368F76C-7CB4-48E3-AF38-887456840AC9}" type="presParOf" srcId="{C5CEC455-1396-4C21-A50B-16A3CCA7283F}" destId="{31F277E9-AEE5-40CE-9040-D32CBB02B662}" srcOrd="0" destOrd="0" presId="urn:microsoft.com/office/officeart/2018/2/layout/IconVerticalSolidList"/>
    <dgm:cxn modelId="{C366DD98-65A5-4F78-8766-3857CF643680}" type="presParOf" srcId="{C5CEC455-1396-4C21-A50B-16A3CCA7283F}" destId="{A6456DD1-74EE-4C4B-8725-BA3A70AB64E1}" srcOrd="1" destOrd="0" presId="urn:microsoft.com/office/officeart/2018/2/layout/IconVerticalSolidList"/>
    <dgm:cxn modelId="{0B39A31A-7C0B-426B-A37B-1D81AF09EFB1}" type="presParOf" srcId="{C5CEC455-1396-4C21-A50B-16A3CCA7283F}" destId="{76ACAD6B-ECAB-481E-B4FB-1E21AFFFC7C0}" srcOrd="2" destOrd="0" presId="urn:microsoft.com/office/officeart/2018/2/layout/IconVerticalSolidList"/>
    <dgm:cxn modelId="{E76123DF-79DF-4DB8-A0B7-1BF1E0E42058}" type="presParOf" srcId="{C5CEC455-1396-4C21-A50B-16A3CCA7283F}" destId="{DDAAAC79-4895-4DCE-A48E-65EC3CF321CD}" srcOrd="3" destOrd="0" presId="urn:microsoft.com/office/officeart/2018/2/layout/IconVerticalSolidList"/>
    <dgm:cxn modelId="{DAE45435-1B9F-42EC-BCF6-16749E4E10B6}" type="presParOf" srcId="{9AAD2B39-5D26-4C99-AC17-7BD9B929EB67}" destId="{5B35190F-2197-4C76-8EA7-F30999BCC46F}" srcOrd="1" destOrd="0" presId="urn:microsoft.com/office/officeart/2018/2/layout/IconVerticalSolidList"/>
    <dgm:cxn modelId="{C3996992-3234-479A-8AC3-ACBC0C84C71A}" type="presParOf" srcId="{9AAD2B39-5D26-4C99-AC17-7BD9B929EB67}" destId="{860C45C0-2894-419E-A2CB-CCAC53E8566E}" srcOrd="2" destOrd="0" presId="urn:microsoft.com/office/officeart/2018/2/layout/IconVerticalSolidList"/>
    <dgm:cxn modelId="{365CE25B-BA2E-4A58-8504-A291096F9C32}" type="presParOf" srcId="{860C45C0-2894-419E-A2CB-CCAC53E8566E}" destId="{60EA33B1-F0A9-4E78-B3C3-AB132FF2FF82}" srcOrd="0" destOrd="0" presId="urn:microsoft.com/office/officeart/2018/2/layout/IconVerticalSolidList"/>
    <dgm:cxn modelId="{DEE13520-EAE2-4987-AC81-B7CE85F03BA4}" type="presParOf" srcId="{860C45C0-2894-419E-A2CB-CCAC53E8566E}" destId="{F5AB57B8-B62B-45FB-B5B7-67D70C050205}" srcOrd="1" destOrd="0" presId="urn:microsoft.com/office/officeart/2018/2/layout/IconVerticalSolidList"/>
    <dgm:cxn modelId="{727BE80C-ABD8-4D60-8EEC-03C351715C4A}" type="presParOf" srcId="{860C45C0-2894-419E-A2CB-CCAC53E8566E}" destId="{41856497-28DC-40D5-9EDF-F2BB709F0FB6}" srcOrd="2" destOrd="0" presId="urn:microsoft.com/office/officeart/2018/2/layout/IconVerticalSolidList"/>
    <dgm:cxn modelId="{B1046ED7-1A92-44B4-A28E-957D01F64A12}" type="presParOf" srcId="{860C45C0-2894-419E-A2CB-CCAC53E8566E}" destId="{7D2896AD-4E27-4038-A16C-535A9A1F4705}" srcOrd="3" destOrd="0" presId="urn:microsoft.com/office/officeart/2018/2/layout/IconVerticalSolidList"/>
    <dgm:cxn modelId="{C776D971-EAD2-402B-AA16-EF55D99989D5}" type="presParOf" srcId="{9AAD2B39-5D26-4C99-AC17-7BD9B929EB67}" destId="{CC92662A-36F3-4187-8329-D942144B8172}" srcOrd="3" destOrd="0" presId="urn:microsoft.com/office/officeart/2018/2/layout/IconVerticalSolidList"/>
    <dgm:cxn modelId="{556D5F5D-589A-4964-91CA-8B49F064F78F}" type="presParOf" srcId="{9AAD2B39-5D26-4C99-AC17-7BD9B929EB67}" destId="{4D665C72-B3FB-49FC-ADF0-A1EEAFD6A48A}" srcOrd="4" destOrd="0" presId="urn:microsoft.com/office/officeart/2018/2/layout/IconVerticalSolidList"/>
    <dgm:cxn modelId="{39036C4E-A340-430E-AC60-30468D0B1B24}" type="presParOf" srcId="{4D665C72-B3FB-49FC-ADF0-A1EEAFD6A48A}" destId="{A7A0AB92-90F2-4311-A3BA-249E5D79CB9B}" srcOrd="0" destOrd="0" presId="urn:microsoft.com/office/officeart/2018/2/layout/IconVerticalSolidList"/>
    <dgm:cxn modelId="{C889A29D-6508-4701-8F4F-57F79A551075}" type="presParOf" srcId="{4D665C72-B3FB-49FC-ADF0-A1EEAFD6A48A}" destId="{846461FC-0A49-4F8C-86D6-9C6B1D5887DC}" srcOrd="1" destOrd="0" presId="urn:microsoft.com/office/officeart/2018/2/layout/IconVerticalSolidList"/>
    <dgm:cxn modelId="{A1FCC113-ADF8-4E49-9FD3-53F24E4947B6}" type="presParOf" srcId="{4D665C72-B3FB-49FC-ADF0-A1EEAFD6A48A}" destId="{1A6454BD-A5D0-47CF-B937-D38185B86AC7}" srcOrd="2" destOrd="0" presId="urn:microsoft.com/office/officeart/2018/2/layout/IconVerticalSolidList"/>
    <dgm:cxn modelId="{45D06215-6656-41FF-846B-D724955FACDC}" type="presParOf" srcId="{4D665C72-B3FB-49FC-ADF0-A1EEAFD6A48A}" destId="{E5395A92-83AC-4055-AB0D-FF12C1C063CD}" srcOrd="3" destOrd="0" presId="urn:microsoft.com/office/officeart/2018/2/layout/IconVerticalSolidList"/>
    <dgm:cxn modelId="{D794B97C-1236-48BC-B68C-29C5AA857F73}" type="presParOf" srcId="{9AAD2B39-5D26-4C99-AC17-7BD9B929EB67}" destId="{B8077D4C-3DF2-4B72-85EA-E7909C20D174}" srcOrd="5" destOrd="0" presId="urn:microsoft.com/office/officeart/2018/2/layout/IconVerticalSolidList"/>
    <dgm:cxn modelId="{EBC83444-D5A4-4E96-BB63-05BD3290C834}" type="presParOf" srcId="{9AAD2B39-5D26-4C99-AC17-7BD9B929EB67}" destId="{CBF20EEE-A614-4548-98C0-A00BF0304BB3}" srcOrd="6" destOrd="0" presId="urn:microsoft.com/office/officeart/2018/2/layout/IconVerticalSolidList"/>
    <dgm:cxn modelId="{DDAA5C25-6856-43BD-BCCB-AA7358FC4522}" type="presParOf" srcId="{CBF20EEE-A614-4548-98C0-A00BF0304BB3}" destId="{FBDDAF25-B744-4097-837B-9DE99B170171}" srcOrd="0" destOrd="0" presId="urn:microsoft.com/office/officeart/2018/2/layout/IconVerticalSolidList"/>
    <dgm:cxn modelId="{C07378DC-9D54-4C68-B65F-F2E299747838}" type="presParOf" srcId="{CBF20EEE-A614-4548-98C0-A00BF0304BB3}" destId="{EEC159E6-8730-48C1-865C-9AD623E46298}" srcOrd="1" destOrd="0" presId="urn:microsoft.com/office/officeart/2018/2/layout/IconVerticalSolidList"/>
    <dgm:cxn modelId="{D51B1D12-2A34-4C0F-B5D7-DB847B971932}" type="presParOf" srcId="{CBF20EEE-A614-4548-98C0-A00BF0304BB3}" destId="{85BE480E-03DE-4B7D-8A02-FD5CDCFE218A}" srcOrd="2" destOrd="0" presId="urn:microsoft.com/office/officeart/2018/2/layout/IconVerticalSolidList"/>
    <dgm:cxn modelId="{3B856191-C06A-4747-A2E0-10590C962950}" type="presParOf" srcId="{CBF20EEE-A614-4548-98C0-A00BF0304BB3}" destId="{02863C5D-26A8-4EE3-A72F-88EDA27CA468}" srcOrd="3" destOrd="0" presId="urn:microsoft.com/office/officeart/2018/2/layout/IconVerticalSolidList"/>
    <dgm:cxn modelId="{83C0F35C-E067-45BB-9B2A-6137B6E56251}" type="presParOf" srcId="{9AAD2B39-5D26-4C99-AC17-7BD9B929EB67}" destId="{D0D50520-A7E2-44CD-A3F3-3CB92FC4CEC5}" srcOrd="7" destOrd="0" presId="urn:microsoft.com/office/officeart/2018/2/layout/IconVerticalSolidList"/>
    <dgm:cxn modelId="{E7A615AF-E9AF-4AC6-B382-470D1ABC196B}" type="presParOf" srcId="{9AAD2B39-5D26-4C99-AC17-7BD9B929EB67}" destId="{9F0CA6A5-F89B-4545-9BD0-1E263FEFE1E2}" srcOrd="8" destOrd="0" presId="urn:microsoft.com/office/officeart/2018/2/layout/IconVerticalSolidList"/>
    <dgm:cxn modelId="{BD7A009D-12D3-4426-9029-0454365F4CEA}" type="presParOf" srcId="{9F0CA6A5-F89B-4545-9BD0-1E263FEFE1E2}" destId="{EF69B290-3848-4900-B586-DEEEDC39A5C6}" srcOrd="0" destOrd="0" presId="urn:microsoft.com/office/officeart/2018/2/layout/IconVerticalSolidList"/>
    <dgm:cxn modelId="{000D1B88-C297-45F6-9669-B1B8F69D5DDD}" type="presParOf" srcId="{9F0CA6A5-F89B-4545-9BD0-1E263FEFE1E2}" destId="{B6D6159F-7369-4BCC-B683-4AD6685B603D}" srcOrd="1" destOrd="0" presId="urn:microsoft.com/office/officeart/2018/2/layout/IconVerticalSolidList"/>
    <dgm:cxn modelId="{84298150-4CB4-4BC6-A349-0340F7C0938F}" type="presParOf" srcId="{9F0CA6A5-F89B-4545-9BD0-1E263FEFE1E2}" destId="{66265271-FA97-4277-B480-2F3BDFB6A23A}" srcOrd="2" destOrd="0" presId="urn:microsoft.com/office/officeart/2018/2/layout/IconVerticalSolidList"/>
    <dgm:cxn modelId="{F30D18D0-51AF-4D50-90A3-A564A290A9AE}" type="presParOf" srcId="{9F0CA6A5-F89B-4545-9BD0-1E263FEFE1E2}" destId="{A3599184-34C0-46A6-93F7-F7CE1FA1B30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366FC2B-0E75-4FE4-B658-AC33CE16D94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D760B7-D3FC-43A7-880C-3F2C9013E11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>
              <a:solidFill>
                <a:schemeClr val="tx1"/>
              </a:solidFill>
              <a:latin typeface="Arial"/>
              <a:cs typeface="Arial"/>
            </a:rPr>
            <a:t>Tel.:</a:t>
          </a:r>
          <a:r>
            <a:rPr lang="cs-CZ" sz="1800" b="1" dirty="0">
              <a:solidFill>
                <a:srgbClr val="FF0000"/>
              </a:solidFill>
              <a:latin typeface="Arial"/>
              <a:cs typeface="Arial"/>
            </a:rPr>
            <a:t> </a:t>
          </a:r>
          <a:r>
            <a:rPr lang="cs-CZ" sz="1800" b="1" dirty="0">
              <a:latin typeface="Arial"/>
              <a:cs typeface="Arial"/>
            </a:rPr>
            <a:t>+420 602 586 239</a:t>
          </a:r>
          <a:endParaRPr lang="en-US" sz="1800" b="1" dirty="0">
            <a:latin typeface="Arial"/>
            <a:cs typeface="Arial"/>
          </a:endParaRPr>
        </a:p>
      </dgm:t>
    </dgm:pt>
    <dgm:pt modelId="{9AE63F9F-753A-449C-85D4-AE8178F0D298}" type="parTrans" cxnId="{68FA30BD-D008-412F-91C5-15CD8A5BC1A9}">
      <dgm:prSet/>
      <dgm:spPr/>
      <dgm:t>
        <a:bodyPr/>
        <a:lstStyle/>
        <a:p>
          <a:endParaRPr lang="en-US"/>
        </a:p>
      </dgm:t>
    </dgm:pt>
    <dgm:pt modelId="{DC2022D5-DA4D-4443-BB46-69DF69CFCACD}" type="sibTrans" cxnId="{68FA30BD-D008-412F-91C5-15CD8A5BC1A9}">
      <dgm:prSet/>
      <dgm:spPr/>
      <dgm:t>
        <a:bodyPr/>
        <a:lstStyle/>
        <a:p>
          <a:endParaRPr lang="en-US"/>
        </a:p>
      </dgm:t>
    </dgm:pt>
    <dgm:pt modelId="{4CDB078B-B43E-42B4-AD88-A0D262DF483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>
              <a:solidFill>
                <a:schemeClr val="tx1"/>
              </a:solidFill>
              <a:latin typeface="Arial"/>
              <a:cs typeface="Arial"/>
            </a:rPr>
            <a:t>E-mail:</a:t>
          </a:r>
          <a:r>
            <a:rPr lang="cs-CZ" sz="1800" b="1" dirty="0">
              <a:solidFill>
                <a:srgbClr val="FF0000"/>
              </a:solidFill>
              <a:latin typeface="Arial"/>
              <a:cs typeface="Arial"/>
            </a:rPr>
            <a:t> </a:t>
          </a:r>
          <a:r>
            <a:rPr lang="cs-CZ" sz="1800" b="1" dirty="0">
              <a:latin typeface="Arial"/>
              <a:cs typeface="Arial"/>
            </a:rPr>
            <a:t>dagmar.kucerova@ahol.cz</a:t>
          </a:r>
          <a:endParaRPr lang="en-US" sz="1800" b="1" dirty="0">
            <a:latin typeface="Arial"/>
            <a:cs typeface="Arial"/>
          </a:endParaRPr>
        </a:p>
      </dgm:t>
    </dgm:pt>
    <dgm:pt modelId="{8B643A42-7CB3-4707-87D1-746F3362E325}" type="parTrans" cxnId="{7CE95EA9-B994-426C-B4DE-2C17FB6B79E6}">
      <dgm:prSet/>
      <dgm:spPr/>
      <dgm:t>
        <a:bodyPr/>
        <a:lstStyle/>
        <a:p>
          <a:endParaRPr lang="en-US"/>
        </a:p>
      </dgm:t>
    </dgm:pt>
    <dgm:pt modelId="{E4360BF0-652C-4863-B1B2-4B5806A5D104}" type="sibTrans" cxnId="{7CE95EA9-B994-426C-B4DE-2C17FB6B79E6}">
      <dgm:prSet/>
      <dgm:spPr/>
      <dgm:t>
        <a:bodyPr/>
        <a:lstStyle/>
        <a:p>
          <a:endParaRPr lang="en-US"/>
        </a:p>
      </dgm:t>
    </dgm:pt>
    <dgm:pt modelId="{ACD75497-CA3D-4DA3-9C7A-EC29AC05B13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>
              <a:solidFill>
                <a:schemeClr val="tx1"/>
              </a:solidFill>
              <a:latin typeface="Arial"/>
              <a:cs typeface="Arial"/>
            </a:rPr>
            <a:t>Web:</a:t>
          </a:r>
          <a:r>
            <a:rPr lang="cs-CZ" sz="1800" b="1" dirty="0">
              <a:solidFill>
                <a:srgbClr val="FF0000"/>
              </a:solidFill>
              <a:latin typeface="Arial"/>
              <a:cs typeface="Arial"/>
            </a:rPr>
            <a:t> </a:t>
          </a:r>
          <a:r>
            <a:rPr lang="cs-CZ" sz="1800" b="1" dirty="0">
              <a:latin typeface="Arial"/>
              <a:cs typeface="Arial"/>
            </a:rPr>
            <a:t>vos.ahol.cz</a:t>
          </a:r>
          <a:endParaRPr lang="en-US" sz="1800" b="1" dirty="0">
            <a:latin typeface="Arial"/>
            <a:cs typeface="Arial"/>
          </a:endParaRPr>
        </a:p>
      </dgm:t>
    </dgm:pt>
    <dgm:pt modelId="{43C9E1A7-2193-4422-BAB6-7CFF63D3FEF7}" type="parTrans" cxnId="{42F4D4A0-DF4B-461A-AE6F-69D5944A825A}">
      <dgm:prSet/>
      <dgm:spPr/>
      <dgm:t>
        <a:bodyPr/>
        <a:lstStyle/>
        <a:p>
          <a:endParaRPr lang="en-US"/>
        </a:p>
      </dgm:t>
    </dgm:pt>
    <dgm:pt modelId="{7781792D-F297-49E5-B6A2-8491E65DD4EE}" type="sibTrans" cxnId="{42F4D4A0-DF4B-461A-AE6F-69D5944A825A}">
      <dgm:prSet/>
      <dgm:spPr/>
      <dgm:t>
        <a:bodyPr/>
        <a:lstStyle/>
        <a:p>
          <a:endParaRPr lang="en-US"/>
        </a:p>
      </dgm:t>
    </dgm:pt>
    <dgm:pt modelId="{D67C3403-EA51-4067-BBDB-515ECBD693E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Facebook: </a:t>
          </a:r>
          <a:r>
            <a:rPr lang="cs-CZ" sz="1800" b="1" dirty="0" err="1">
              <a:latin typeface="Arial" panose="020B0604020202020204" pitchFamily="34" charset="0"/>
              <a:cs typeface="Arial" panose="020B0604020202020204" pitchFamily="34" charset="0"/>
            </a:rPr>
            <a:t>aholvos</a:t>
          </a: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CA0A6E-A38C-42C9-B238-7D253E04E543}" type="parTrans" cxnId="{A36FAB09-6D26-4A59-A8AB-53B54978EA69}">
      <dgm:prSet/>
      <dgm:spPr/>
      <dgm:t>
        <a:bodyPr/>
        <a:lstStyle/>
        <a:p>
          <a:endParaRPr lang="en-US"/>
        </a:p>
      </dgm:t>
    </dgm:pt>
    <dgm:pt modelId="{C3F0CD68-589C-41CF-A1BB-E286E27CEC27}" type="sibTrans" cxnId="{A36FAB09-6D26-4A59-A8AB-53B54978EA69}">
      <dgm:prSet/>
      <dgm:spPr/>
      <dgm:t>
        <a:bodyPr/>
        <a:lstStyle/>
        <a:p>
          <a:endParaRPr lang="en-US"/>
        </a:p>
      </dgm:t>
    </dgm:pt>
    <dgm:pt modelId="{7077C660-C7BB-4448-92D4-87F923A61A1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Instagram</a:t>
          </a:r>
          <a:r>
            <a:rPr lang="cs-CZ" sz="1800" b="1">
              <a:latin typeface="Arial" panose="020B0604020202020204" pitchFamily="34" charset="0"/>
              <a:cs typeface="Arial" panose="020B0604020202020204" pitchFamily="34" charset="0"/>
            </a:rPr>
            <a:t>: ahol</a:t>
          </a:r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.vos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A98B27-78D9-4BBA-8C2F-CF7093D53F8A}" type="parTrans" cxnId="{2A0E4F1E-443F-41C9-A05B-8E4BA9CB0821}">
      <dgm:prSet/>
      <dgm:spPr/>
      <dgm:t>
        <a:bodyPr/>
        <a:lstStyle/>
        <a:p>
          <a:endParaRPr lang="cs-CZ"/>
        </a:p>
      </dgm:t>
    </dgm:pt>
    <dgm:pt modelId="{0899EB16-E1B3-45E2-8193-D09626E7CADC}" type="sibTrans" cxnId="{2A0E4F1E-443F-41C9-A05B-8E4BA9CB0821}">
      <dgm:prSet/>
      <dgm:spPr/>
      <dgm:t>
        <a:bodyPr/>
        <a:lstStyle/>
        <a:p>
          <a:endParaRPr lang="cs-CZ"/>
        </a:p>
      </dgm:t>
    </dgm:pt>
    <dgm:pt modelId="{8F215A5E-24AA-4113-B2CC-0242EECF1B00}" type="pres">
      <dgm:prSet presAssocID="{A366FC2B-0E75-4FE4-B658-AC33CE16D94C}" presName="root" presStyleCnt="0">
        <dgm:presLayoutVars>
          <dgm:dir/>
          <dgm:resizeHandles val="exact"/>
        </dgm:presLayoutVars>
      </dgm:prSet>
      <dgm:spPr/>
    </dgm:pt>
    <dgm:pt modelId="{2EB15D79-740B-47C2-BEAC-12F0ACC8943A}" type="pres">
      <dgm:prSet presAssocID="{2BD760B7-D3FC-43A7-880C-3F2C9013E115}" presName="compNode" presStyleCnt="0"/>
      <dgm:spPr/>
    </dgm:pt>
    <dgm:pt modelId="{D43DA97F-6333-4512-9BA4-316B981F7FDD}" type="pres">
      <dgm:prSet presAssocID="{2BD760B7-D3FC-43A7-880C-3F2C9013E115}" presName="bgRect" presStyleLbl="bgShp" presStyleIdx="0" presStyleCnt="5"/>
      <dgm:spPr/>
    </dgm:pt>
    <dgm:pt modelId="{CA6AFEBF-7E57-4C3F-ADC8-FC3197F195F1}" type="pres">
      <dgm:prSet presAssocID="{2BD760B7-D3FC-43A7-880C-3F2C9013E115}" presName="iconRect" presStyleLbl="node1" presStyleIdx="0" presStyleCnt="5" custScaleX="142881" custScaleY="13447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lasitý telefon se souvislou výplní"/>
        </a:ext>
      </dgm:extLst>
    </dgm:pt>
    <dgm:pt modelId="{FF82A4D4-75D4-4CA8-9E78-7FDAB97945A7}" type="pres">
      <dgm:prSet presAssocID="{2BD760B7-D3FC-43A7-880C-3F2C9013E115}" presName="spaceRect" presStyleCnt="0"/>
      <dgm:spPr/>
    </dgm:pt>
    <dgm:pt modelId="{B219A4C3-B04B-4C78-8E34-49E7A1437A00}" type="pres">
      <dgm:prSet presAssocID="{2BD760B7-D3FC-43A7-880C-3F2C9013E115}" presName="parTx" presStyleLbl="revTx" presStyleIdx="0" presStyleCnt="5">
        <dgm:presLayoutVars>
          <dgm:chMax val="0"/>
          <dgm:chPref val="0"/>
        </dgm:presLayoutVars>
      </dgm:prSet>
      <dgm:spPr/>
    </dgm:pt>
    <dgm:pt modelId="{AA6C0CA4-60F0-4BF2-9F2A-C8243120915B}" type="pres">
      <dgm:prSet presAssocID="{DC2022D5-DA4D-4443-BB46-69DF69CFCACD}" presName="sibTrans" presStyleCnt="0"/>
      <dgm:spPr/>
    </dgm:pt>
    <dgm:pt modelId="{5E7F4D6B-FE2E-48AD-8838-C22F4F982259}" type="pres">
      <dgm:prSet presAssocID="{4CDB078B-B43E-42B4-AD88-A0D262DF483E}" presName="compNode" presStyleCnt="0"/>
      <dgm:spPr/>
    </dgm:pt>
    <dgm:pt modelId="{BE776067-14A8-4110-8D3A-3826440D2CD1}" type="pres">
      <dgm:prSet presAssocID="{4CDB078B-B43E-42B4-AD88-A0D262DF483E}" presName="bgRect" presStyleLbl="bgShp" presStyleIdx="1" presStyleCnt="5"/>
      <dgm:spPr/>
    </dgm:pt>
    <dgm:pt modelId="{C7ED54A7-CD99-4295-8766-78987F2427E8}" type="pres">
      <dgm:prSet presAssocID="{4CDB078B-B43E-42B4-AD88-A0D262DF483E}" presName="iconRect" presStyleLbl="node1" presStyleIdx="1" presStyleCnt="5" custScaleX="142881" custScaleY="134476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erarchie"/>
        </a:ext>
      </dgm:extLst>
    </dgm:pt>
    <dgm:pt modelId="{EC86EFC1-288C-4FE0-BB6A-17167568B5EE}" type="pres">
      <dgm:prSet presAssocID="{4CDB078B-B43E-42B4-AD88-A0D262DF483E}" presName="spaceRect" presStyleCnt="0"/>
      <dgm:spPr/>
    </dgm:pt>
    <dgm:pt modelId="{9395E2E5-D053-4BEC-BB6A-ED122B5C2FC4}" type="pres">
      <dgm:prSet presAssocID="{4CDB078B-B43E-42B4-AD88-A0D262DF483E}" presName="parTx" presStyleLbl="revTx" presStyleIdx="1" presStyleCnt="5">
        <dgm:presLayoutVars>
          <dgm:chMax val="0"/>
          <dgm:chPref val="0"/>
        </dgm:presLayoutVars>
      </dgm:prSet>
      <dgm:spPr/>
    </dgm:pt>
    <dgm:pt modelId="{186109D6-10E1-44D0-A00E-0ED160FEC329}" type="pres">
      <dgm:prSet presAssocID="{E4360BF0-652C-4863-B1B2-4B5806A5D104}" presName="sibTrans" presStyleCnt="0"/>
      <dgm:spPr/>
    </dgm:pt>
    <dgm:pt modelId="{BD1379D7-9FF6-42EB-8EE5-255F928F99C2}" type="pres">
      <dgm:prSet presAssocID="{ACD75497-CA3D-4DA3-9C7A-EC29AC05B138}" presName="compNode" presStyleCnt="0"/>
      <dgm:spPr/>
    </dgm:pt>
    <dgm:pt modelId="{08A3259B-94F0-4B61-8FB4-44956B0D6EE6}" type="pres">
      <dgm:prSet presAssocID="{ACD75497-CA3D-4DA3-9C7A-EC29AC05B138}" presName="bgRect" presStyleLbl="bgShp" presStyleIdx="2" presStyleCnt="5"/>
      <dgm:spPr/>
    </dgm:pt>
    <dgm:pt modelId="{09E0EB37-E2E9-4F17-B818-D06E43CB7304}" type="pres">
      <dgm:prSet presAssocID="{ACD75497-CA3D-4DA3-9C7A-EC29AC05B138}" presName="iconRect" presStyleLbl="node1" presStyleIdx="2" presStyleCnt="5" custScaleX="142881" custScaleY="13447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ternet se souvislou výplní"/>
        </a:ext>
      </dgm:extLst>
    </dgm:pt>
    <dgm:pt modelId="{3F1F6795-08C6-4749-B56B-7DE9F82A1781}" type="pres">
      <dgm:prSet presAssocID="{ACD75497-CA3D-4DA3-9C7A-EC29AC05B138}" presName="spaceRect" presStyleCnt="0"/>
      <dgm:spPr/>
    </dgm:pt>
    <dgm:pt modelId="{6F16671E-7A29-4186-B543-60C3004F6590}" type="pres">
      <dgm:prSet presAssocID="{ACD75497-CA3D-4DA3-9C7A-EC29AC05B138}" presName="parTx" presStyleLbl="revTx" presStyleIdx="2" presStyleCnt="5">
        <dgm:presLayoutVars>
          <dgm:chMax val="0"/>
          <dgm:chPref val="0"/>
        </dgm:presLayoutVars>
      </dgm:prSet>
      <dgm:spPr/>
    </dgm:pt>
    <dgm:pt modelId="{FB0B710E-5848-46CE-857B-15C90E9A98CB}" type="pres">
      <dgm:prSet presAssocID="{7781792D-F297-49E5-B6A2-8491E65DD4EE}" presName="sibTrans" presStyleCnt="0"/>
      <dgm:spPr/>
    </dgm:pt>
    <dgm:pt modelId="{EC290B75-8038-4D8D-9986-75FCEB3D73BD}" type="pres">
      <dgm:prSet presAssocID="{D67C3403-EA51-4067-BBDB-515ECBD693E0}" presName="compNode" presStyleCnt="0"/>
      <dgm:spPr/>
    </dgm:pt>
    <dgm:pt modelId="{051A5989-5111-41B3-8827-E0D2D4E9C1A4}" type="pres">
      <dgm:prSet presAssocID="{D67C3403-EA51-4067-BBDB-515ECBD693E0}" presName="bgRect" presStyleLbl="bgShp" presStyleIdx="3" presStyleCnt="5"/>
      <dgm:spPr/>
    </dgm:pt>
    <dgm:pt modelId="{862341DF-3F54-4143-B340-295A03F0D6FC}" type="pres">
      <dgm:prSet presAssocID="{D67C3403-EA51-4067-BBDB-515ECBD693E0}" presName="iconRect" presStyleLbl="node1" presStyleIdx="3" presStyleCnt="5" custScaleX="142881" custScaleY="134476"/>
      <dgm:spPr>
        <a:blipFill>
          <a:blip xmlns:r="http://schemas.openxmlformats.org/officeDocument/2006/relationships" r:embed="rId7"/>
          <a:srcRect/>
          <a:stretch>
            <a:fillRect t="-5000" b="-5000"/>
          </a:stretch>
        </a:blipFill>
      </dgm:spPr>
    </dgm:pt>
    <dgm:pt modelId="{54814399-B9EC-4875-B1B2-8A6A72CC43EC}" type="pres">
      <dgm:prSet presAssocID="{D67C3403-EA51-4067-BBDB-515ECBD693E0}" presName="spaceRect" presStyleCnt="0"/>
      <dgm:spPr/>
    </dgm:pt>
    <dgm:pt modelId="{80733B6C-AB54-4579-8B59-F9174E8614AA}" type="pres">
      <dgm:prSet presAssocID="{D67C3403-EA51-4067-BBDB-515ECBD693E0}" presName="parTx" presStyleLbl="revTx" presStyleIdx="3" presStyleCnt="5">
        <dgm:presLayoutVars>
          <dgm:chMax val="0"/>
          <dgm:chPref val="0"/>
        </dgm:presLayoutVars>
      </dgm:prSet>
      <dgm:spPr/>
    </dgm:pt>
    <dgm:pt modelId="{9CC12E69-19A3-4F7D-A510-3DE0BC0A8523}" type="pres">
      <dgm:prSet presAssocID="{C3F0CD68-589C-41CF-A1BB-E286E27CEC27}" presName="sibTrans" presStyleCnt="0"/>
      <dgm:spPr/>
    </dgm:pt>
    <dgm:pt modelId="{31B5C0E8-BAB1-4EE1-A89F-CB771CE72AE0}" type="pres">
      <dgm:prSet presAssocID="{7077C660-C7BB-4448-92D4-87F923A61A17}" presName="compNode" presStyleCnt="0"/>
      <dgm:spPr/>
    </dgm:pt>
    <dgm:pt modelId="{9C47FC81-FC0C-4EEE-BB3E-A779438A0C19}" type="pres">
      <dgm:prSet presAssocID="{7077C660-C7BB-4448-92D4-87F923A61A17}" presName="bgRect" presStyleLbl="bgShp" presStyleIdx="4" presStyleCnt="5"/>
      <dgm:spPr/>
    </dgm:pt>
    <dgm:pt modelId="{6347AADE-404F-4AE2-BF80-30A4122A661A}" type="pres">
      <dgm:prSet presAssocID="{7077C660-C7BB-4448-92D4-87F923A61A17}" presName="iconRect" presStyleLbl="node1" presStyleIdx="4" presStyleCnt="5" custScaleX="142881" custScaleY="134476"/>
      <dgm:spPr>
        <a:blipFill>
          <a:blip xmlns:r="http://schemas.openxmlformats.org/officeDocument/2006/relationships" r:embed="rId8"/>
          <a:srcRect/>
          <a:stretch>
            <a:fillRect t="-1000" b="-1000"/>
          </a:stretch>
        </a:blipFill>
      </dgm:spPr>
    </dgm:pt>
    <dgm:pt modelId="{D2352690-A997-4D34-8BAB-AA1FB3729D13}" type="pres">
      <dgm:prSet presAssocID="{7077C660-C7BB-4448-92D4-87F923A61A17}" presName="spaceRect" presStyleCnt="0"/>
      <dgm:spPr/>
    </dgm:pt>
    <dgm:pt modelId="{7F36384A-70B1-4F81-A4E2-691BED446DE4}" type="pres">
      <dgm:prSet presAssocID="{7077C660-C7BB-4448-92D4-87F923A61A17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A36FAB09-6D26-4A59-A8AB-53B54978EA69}" srcId="{A366FC2B-0E75-4FE4-B658-AC33CE16D94C}" destId="{D67C3403-EA51-4067-BBDB-515ECBD693E0}" srcOrd="3" destOrd="0" parTransId="{32CA0A6E-A38C-42C9-B238-7D253E04E543}" sibTransId="{C3F0CD68-589C-41CF-A1BB-E286E27CEC27}"/>
    <dgm:cxn modelId="{B667E714-6EA3-40FB-82F3-C85BED77100F}" type="presOf" srcId="{D67C3403-EA51-4067-BBDB-515ECBD693E0}" destId="{80733B6C-AB54-4579-8B59-F9174E8614AA}" srcOrd="0" destOrd="0" presId="urn:microsoft.com/office/officeart/2018/2/layout/IconVerticalSolidList"/>
    <dgm:cxn modelId="{2A0E4F1E-443F-41C9-A05B-8E4BA9CB0821}" srcId="{A366FC2B-0E75-4FE4-B658-AC33CE16D94C}" destId="{7077C660-C7BB-4448-92D4-87F923A61A17}" srcOrd="4" destOrd="0" parTransId="{18A98B27-78D9-4BBA-8C2F-CF7093D53F8A}" sibTransId="{0899EB16-E1B3-45E2-8193-D09626E7CADC}"/>
    <dgm:cxn modelId="{258F3765-5233-4842-9AAA-563640135583}" type="presOf" srcId="{7077C660-C7BB-4448-92D4-87F923A61A17}" destId="{7F36384A-70B1-4F81-A4E2-691BED446DE4}" srcOrd="0" destOrd="0" presId="urn:microsoft.com/office/officeart/2018/2/layout/IconVerticalSolidList"/>
    <dgm:cxn modelId="{52387570-F791-4F9F-8A32-ECF546AE89B9}" type="presOf" srcId="{ACD75497-CA3D-4DA3-9C7A-EC29AC05B138}" destId="{6F16671E-7A29-4186-B543-60C3004F6590}" srcOrd="0" destOrd="0" presId="urn:microsoft.com/office/officeart/2018/2/layout/IconVerticalSolidList"/>
    <dgm:cxn modelId="{432E9776-DF7A-47FD-8DCE-95C356004369}" type="presOf" srcId="{2BD760B7-D3FC-43A7-880C-3F2C9013E115}" destId="{B219A4C3-B04B-4C78-8E34-49E7A1437A00}" srcOrd="0" destOrd="0" presId="urn:microsoft.com/office/officeart/2018/2/layout/IconVerticalSolidList"/>
    <dgm:cxn modelId="{99945D7C-EA35-4D2C-96AB-0CF801E63C5E}" type="presOf" srcId="{A366FC2B-0E75-4FE4-B658-AC33CE16D94C}" destId="{8F215A5E-24AA-4113-B2CC-0242EECF1B00}" srcOrd="0" destOrd="0" presId="urn:microsoft.com/office/officeart/2018/2/layout/IconVerticalSolidList"/>
    <dgm:cxn modelId="{F8140D7F-65B2-4D23-B50A-BA8E70095857}" type="presOf" srcId="{4CDB078B-B43E-42B4-AD88-A0D262DF483E}" destId="{9395E2E5-D053-4BEC-BB6A-ED122B5C2FC4}" srcOrd="0" destOrd="0" presId="urn:microsoft.com/office/officeart/2018/2/layout/IconVerticalSolidList"/>
    <dgm:cxn modelId="{42F4D4A0-DF4B-461A-AE6F-69D5944A825A}" srcId="{A366FC2B-0E75-4FE4-B658-AC33CE16D94C}" destId="{ACD75497-CA3D-4DA3-9C7A-EC29AC05B138}" srcOrd="2" destOrd="0" parTransId="{43C9E1A7-2193-4422-BAB6-7CFF63D3FEF7}" sibTransId="{7781792D-F297-49E5-B6A2-8491E65DD4EE}"/>
    <dgm:cxn modelId="{7CE95EA9-B994-426C-B4DE-2C17FB6B79E6}" srcId="{A366FC2B-0E75-4FE4-B658-AC33CE16D94C}" destId="{4CDB078B-B43E-42B4-AD88-A0D262DF483E}" srcOrd="1" destOrd="0" parTransId="{8B643A42-7CB3-4707-87D1-746F3362E325}" sibTransId="{E4360BF0-652C-4863-B1B2-4B5806A5D104}"/>
    <dgm:cxn modelId="{68FA30BD-D008-412F-91C5-15CD8A5BC1A9}" srcId="{A366FC2B-0E75-4FE4-B658-AC33CE16D94C}" destId="{2BD760B7-D3FC-43A7-880C-3F2C9013E115}" srcOrd="0" destOrd="0" parTransId="{9AE63F9F-753A-449C-85D4-AE8178F0D298}" sibTransId="{DC2022D5-DA4D-4443-BB46-69DF69CFCACD}"/>
    <dgm:cxn modelId="{BC093690-9EFA-4AD9-83DD-54FD65CA1726}" type="presParOf" srcId="{8F215A5E-24AA-4113-B2CC-0242EECF1B00}" destId="{2EB15D79-740B-47C2-BEAC-12F0ACC8943A}" srcOrd="0" destOrd="0" presId="urn:microsoft.com/office/officeart/2018/2/layout/IconVerticalSolidList"/>
    <dgm:cxn modelId="{ED2217CA-0759-4E89-8195-E8D2EB7F2072}" type="presParOf" srcId="{2EB15D79-740B-47C2-BEAC-12F0ACC8943A}" destId="{D43DA97F-6333-4512-9BA4-316B981F7FDD}" srcOrd="0" destOrd="0" presId="urn:microsoft.com/office/officeart/2018/2/layout/IconVerticalSolidList"/>
    <dgm:cxn modelId="{F940956F-BC48-4303-960A-6D053F4D56F6}" type="presParOf" srcId="{2EB15D79-740B-47C2-BEAC-12F0ACC8943A}" destId="{CA6AFEBF-7E57-4C3F-ADC8-FC3197F195F1}" srcOrd="1" destOrd="0" presId="urn:microsoft.com/office/officeart/2018/2/layout/IconVerticalSolidList"/>
    <dgm:cxn modelId="{A91D3D86-57D5-4DE2-B69C-C8B9C4FE0DFD}" type="presParOf" srcId="{2EB15D79-740B-47C2-BEAC-12F0ACC8943A}" destId="{FF82A4D4-75D4-4CA8-9E78-7FDAB97945A7}" srcOrd="2" destOrd="0" presId="urn:microsoft.com/office/officeart/2018/2/layout/IconVerticalSolidList"/>
    <dgm:cxn modelId="{69DAEFDE-DDEF-4EF1-8AED-D188B846F742}" type="presParOf" srcId="{2EB15D79-740B-47C2-BEAC-12F0ACC8943A}" destId="{B219A4C3-B04B-4C78-8E34-49E7A1437A00}" srcOrd="3" destOrd="0" presId="urn:microsoft.com/office/officeart/2018/2/layout/IconVerticalSolidList"/>
    <dgm:cxn modelId="{847C72D8-5D48-48DD-87E6-3616936CFE30}" type="presParOf" srcId="{8F215A5E-24AA-4113-B2CC-0242EECF1B00}" destId="{AA6C0CA4-60F0-4BF2-9F2A-C8243120915B}" srcOrd="1" destOrd="0" presId="urn:microsoft.com/office/officeart/2018/2/layout/IconVerticalSolidList"/>
    <dgm:cxn modelId="{9C6DFEAF-7A26-4A93-8C14-CE7711EA24C7}" type="presParOf" srcId="{8F215A5E-24AA-4113-B2CC-0242EECF1B00}" destId="{5E7F4D6B-FE2E-48AD-8838-C22F4F982259}" srcOrd="2" destOrd="0" presId="urn:microsoft.com/office/officeart/2018/2/layout/IconVerticalSolidList"/>
    <dgm:cxn modelId="{CEAE22FB-7E89-47E5-BD03-E3ECF03BBD0B}" type="presParOf" srcId="{5E7F4D6B-FE2E-48AD-8838-C22F4F982259}" destId="{BE776067-14A8-4110-8D3A-3826440D2CD1}" srcOrd="0" destOrd="0" presId="urn:microsoft.com/office/officeart/2018/2/layout/IconVerticalSolidList"/>
    <dgm:cxn modelId="{9133F862-4CB0-4468-A249-96EA851247DF}" type="presParOf" srcId="{5E7F4D6B-FE2E-48AD-8838-C22F4F982259}" destId="{C7ED54A7-CD99-4295-8766-78987F2427E8}" srcOrd="1" destOrd="0" presId="urn:microsoft.com/office/officeart/2018/2/layout/IconVerticalSolidList"/>
    <dgm:cxn modelId="{0BDE7DE6-2B07-4587-AFF3-8BD63BB9AE26}" type="presParOf" srcId="{5E7F4D6B-FE2E-48AD-8838-C22F4F982259}" destId="{EC86EFC1-288C-4FE0-BB6A-17167568B5EE}" srcOrd="2" destOrd="0" presId="urn:microsoft.com/office/officeart/2018/2/layout/IconVerticalSolidList"/>
    <dgm:cxn modelId="{A40F8FBC-5DDE-40B9-936F-F20FFB343517}" type="presParOf" srcId="{5E7F4D6B-FE2E-48AD-8838-C22F4F982259}" destId="{9395E2E5-D053-4BEC-BB6A-ED122B5C2FC4}" srcOrd="3" destOrd="0" presId="urn:microsoft.com/office/officeart/2018/2/layout/IconVerticalSolidList"/>
    <dgm:cxn modelId="{416AC64D-F883-43C7-AC1F-94BCED2E8157}" type="presParOf" srcId="{8F215A5E-24AA-4113-B2CC-0242EECF1B00}" destId="{186109D6-10E1-44D0-A00E-0ED160FEC329}" srcOrd="3" destOrd="0" presId="urn:microsoft.com/office/officeart/2018/2/layout/IconVerticalSolidList"/>
    <dgm:cxn modelId="{F98DEA56-4C00-4A78-AF97-B9397D657A2C}" type="presParOf" srcId="{8F215A5E-24AA-4113-B2CC-0242EECF1B00}" destId="{BD1379D7-9FF6-42EB-8EE5-255F928F99C2}" srcOrd="4" destOrd="0" presId="urn:microsoft.com/office/officeart/2018/2/layout/IconVerticalSolidList"/>
    <dgm:cxn modelId="{8901712F-CE9A-40FA-9CCE-0D179C96717F}" type="presParOf" srcId="{BD1379D7-9FF6-42EB-8EE5-255F928F99C2}" destId="{08A3259B-94F0-4B61-8FB4-44956B0D6EE6}" srcOrd="0" destOrd="0" presId="urn:microsoft.com/office/officeart/2018/2/layout/IconVerticalSolidList"/>
    <dgm:cxn modelId="{80FDFA80-CF35-4806-A69B-BD1B2E4939B9}" type="presParOf" srcId="{BD1379D7-9FF6-42EB-8EE5-255F928F99C2}" destId="{09E0EB37-E2E9-4F17-B818-D06E43CB7304}" srcOrd="1" destOrd="0" presId="urn:microsoft.com/office/officeart/2018/2/layout/IconVerticalSolidList"/>
    <dgm:cxn modelId="{185071CE-3C35-4773-8C07-7C6553C57AD4}" type="presParOf" srcId="{BD1379D7-9FF6-42EB-8EE5-255F928F99C2}" destId="{3F1F6795-08C6-4749-B56B-7DE9F82A1781}" srcOrd="2" destOrd="0" presId="urn:microsoft.com/office/officeart/2018/2/layout/IconVerticalSolidList"/>
    <dgm:cxn modelId="{FE995C14-1EF3-466F-BA3B-F4413F5FE851}" type="presParOf" srcId="{BD1379D7-9FF6-42EB-8EE5-255F928F99C2}" destId="{6F16671E-7A29-4186-B543-60C3004F6590}" srcOrd="3" destOrd="0" presId="urn:microsoft.com/office/officeart/2018/2/layout/IconVerticalSolidList"/>
    <dgm:cxn modelId="{FD10D17B-7267-40A5-96FE-948E9444F31F}" type="presParOf" srcId="{8F215A5E-24AA-4113-B2CC-0242EECF1B00}" destId="{FB0B710E-5848-46CE-857B-15C90E9A98CB}" srcOrd="5" destOrd="0" presId="urn:microsoft.com/office/officeart/2018/2/layout/IconVerticalSolidList"/>
    <dgm:cxn modelId="{B299214A-65A1-4F07-88A5-1E87F07CFDE5}" type="presParOf" srcId="{8F215A5E-24AA-4113-B2CC-0242EECF1B00}" destId="{EC290B75-8038-4D8D-9986-75FCEB3D73BD}" srcOrd="6" destOrd="0" presId="urn:microsoft.com/office/officeart/2018/2/layout/IconVerticalSolidList"/>
    <dgm:cxn modelId="{7775900F-ED8E-4631-99C8-2D9C3F36BAC1}" type="presParOf" srcId="{EC290B75-8038-4D8D-9986-75FCEB3D73BD}" destId="{051A5989-5111-41B3-8827-E0D2D4E9C1A4}" srcOrd="0" destOrd="0" presId="urn:microsoft.com/office/officeart/2018/2/layout/IconVerticalSolidList"/>
    <dgm:cxn modelId="{3634FADC-16C7-43A5-8C27-A6A49F1F09D1}" type="presParOf" srcId="{EC290B75-8038-4D8D-9986-75FCEB3D73BD}" destId="{862341DF-3F54-4143-B340-295A03F0D6FC}" srcOrd="1" destOrd="0" presId="urn:microsoft.com/office/officeart/2018/2/layout/IconVerticalSolidList"/>
    <dgm:cxn modelId="{CAD23B18-468B-4A26-85C9-A5C79E33A0FF}" type="presParOf" srcId="{EC290B75-8038-4D8D-9986-75FCEB3D73BD}" destId="{54814399-B9EC-4875-B1B2-8A6A72CC43EC}" srcOrd="2" destOrd="0" presId="urn:microsoft.com/office/officeart/2018/2/layout/IconVerticalSolidList"/>
    <dgm:cxn modelId="{0C6AF691-0D5A-4FB4-866C-0EB2F071E4E0}" type="presParOf" srcId="{EC290B75-8038-4D8D-9986-75FCEB3D73BD}" destId="{80733B6C-AB54-4579-8B59-F9174E8614AA}" srcOrd="3" destOrd="0" presId="urn:microsoft.com/office/officeart/2018/2/layout/IconVerticalSolidList"/>
    <dgm:cxn modelId="{02905ED1-0DF1-41D3-AB3F-FD30368F518F}" type="presParOf" srcId="{8F215A5E-24AA-4113-B2CC-0242EECF1B00}" destId="{9CC12E69-19A3-4F7D-A510-3DE0BC0A8523}" srcOrd="7" destOrd="0" presId="urn:microsoft.com/office/officeart/2018/2/layout/IconVerticalSolidList"/>
    <dgm:cxn modelId="{353B46A7-7BBA-4072-9B33-494457319C4C}" type="presParOf" srcId="{8F215A5E-24AA-4113-B2CC-0242EECF1B00}" destId="{31B5C0E8-BAB1-4EE1-A89F-CB771CE72AE0}" srcOrd="8" destOrd="0" presId="urn:microsoft.com/office/officeart/2018/2/layout/IconVerticalSolidList"/>
    <dgm:cxn modelId="{AA955D44-F518-415F-B425-56FB3B656D90}" type="presParOf" srcId="{31B5C0E8-BAB1-4EE1-A89F-CB771CE72AE0}" destId="{9C47FC81-FC0C-4EEE-BB3E-A779438A0C19}" srcOrd="0" destOrd="0" presId="urn:microsoft.com/office/officeart/2018/2/layout/IconVerticalSolidList"/>
    <dgm:cxn modelId="{7C009CE8-7B5A-4DA3-820D-6475E0A73F64}" type="presParOf" srcId="{31B5C0E8-BAB1-4EE1-A89F-CB771CE72AE0}" destId="{6347AADE-404F-4AE2-BF80-30A4122A661A}" srcOrd="1" destOrd="0" presId="urn:microsoft.com/office/officeart/2018/2/layout/IconVerticalSolidList"/>
    <dgm:cxn modelId="{C094C412-8DC1-481E-8ACD-39FCF055FEE0}" type="presParOf" srcId="{31B5C0E8-BAB1-4EE1-A89F-CB771CE72AE0}" destId="{D2352690-A997-4D34-8BAB-AA1FB3729D13}" srcOrd="2" destOrd="0" presId="urn:microsoft.com/office/officeart/2018/2/layout/IconVerticalSolidList"/>
    <dgm:cxn modelId="{0CE2F0FE-5775-4488-9886-3A6F7A48029E}" type="presParOf" srcId="{31B5C0E8-BAB1-4EE1-A89F-CB771CE72AE0}" destId="{7F36384A-70B1-4F81-A4E2-691BED446DE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3DA97F-6333-4512-9BA4-316B981F7FDD}">
      <dsp:nvSpPr>
        <dsp:cNvPr id="0" name=""/>
        <dsp:cNvSpPr/>
      </dsp:nvSpPr>
      <dsp:spPr>
        <a:xfrm>
          <a:off x="0" y="3656"/>
          <a:ext cx="5040000" cy="7787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6AFEBF-7E57-4C3F-ADC8-FC3197F195F1}">
      <dsp:nvSpPr>
        <dsp:cNvPr id="0" name=""/>
        <dsp:cNvSpPr/>
      </dsp:nvSpPr>
      <dsp:spPr>
        <a:xfrm>
          <a:off x="143745" y="105046"/>
          <a:ext cx="612001" cy="576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19A4C3-B04B-4C78-8E34-49E7A1437A00}">
      <dsp:nvSpPr>
        <dsp:cNvPr id="0" name=""/>
        <dsp:cNvSpPr/>
      </dsp:nvSpPr>
      <dsp:spPr>
        <a:xfrm>
          <a:off x="899492" y="3656"/>
          <a:ext cx="4140507" cy="77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1" tIns="82421" rIns="82421" bIns="824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Finanční nebo daňový specialista.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9492" y="3656"/>
        <a:ext cx="4140507" cy="778781"/>
      </dsp:txXfrm>
    </dsp:sp>
    <dsp:sp modelId="{BE776067-14A8-4110-8D3A-3826440D2CD1}">
      <dsp:nvSpPr>
        <dsp:cNvPr id="0" name=""/>
        <dsp:cNvSpPr/>
      </dsp:nvSpPr>
      <dsp:spPr>
        <a:xfrm>
          <a:off x="0" y="977132"/>
          <a:ext cx="5040000" cy="7787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ED54A7-CD99-4295-8766-78987F2427E8}">
      <dsp:nvSpPr>
        <dsp:cNvPr id="0" name=""/>
        <dsp:cNvSpPr/>
      </dsp:nvSpPr>
      <dsp:spPr>
        <a:xfrm>
          <a:off x="143745" y="1078523"/>
          <a:ext cx="612001" cy="576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95E2E5-D053-4BEC-BB6A-ED122B5C2FC4}">
      <dsp:nvSpPr>
        <dsp:cNvPr id="0" name=""/>
        <dsp:cNvSpPr/>
      </dsp:nvSpPr>
      <dsp:spPr>
        <a:xfrm>
          <a:off x="899492" y="977132"/>
          <a:ext cx="4140507" cy="77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1" tIns="82421" rIns="82421" bIns="824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Zaměstnanec celní správy.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9492" y="977132"/>
        <a:ext cx="4140507" cy="778781"/>
      </dsp:txXfrm>
    </dsp:sp>
    <dsp:sp modelId="{08A3259B-94F0-4B61-8FB4-44956B0D6EE6}">
      <dsp:nvSpPr>
        <dsp:cNvPr id="0" name=""/>
        <dsp:cNvSpPr/>
      </dsp:nvSpPr>
      <dsp:spPr>
        <a:xfrm>
          <a:off x="0" y="1950609"/>
          <a:ext cx="5040000" cy="7787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E0EB37-E2E9-4F17-B818-D06E43CB7304}">
      <dsp:nvSpPr>
        <dsp:cNvPr id="0" name=""/>
        <dsp:cNvSpPr/>
      </dsp:nvSpPr>
      <dsp:spPr>
        <a:xfrm>
          <a:off x="143745" y="2051999"/>
          <a:ext cx="612001" cy="576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16671E-7A29-4186-B543-60C3004F6590}">
      <dsp:nvSpPr>
        <dsp:cNvPr id="0" name=""/>
        <dsp:cNvSpPr/>
      </dsp:nvSpPr>
      <dsp:spPr>
        <a:xfrm>
          <a:off x="899492" y="1950609"/>
          <a:ext cx="4140507" cy="77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1" tIns="82421" rIns="82421" bIns="824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Pracovník v bankovnictví, pojišťovnách a finančních úřadech.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9492" y="1950609"/>
        <a:ext cx="4140507" cy="778781"/>
      </dsp:txXfrm>
    </dsp:sp>
    <dsp:sp modelId="{051A5989-5111-41B3-8827-E0D2D4E9C1A4}">
      <dsp:nvSpPr>
        <dsp:cNvPr id="0" name=""/>
        <dsp:cNvSpPr/>
      </dsp:nvSpPr>
      <dsp:spPr>
        <a:xfrm>
          <a:off x="0" y="2924085"/>
          <a:ext cx="5040000" cy="7787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2341DF-3F54-4143-B340-295A03F0D6FC}">
      <dsp:nvSpPr>
        <dsp:cNvPr id="0" name=""/>
        <dsp:cNvSpPr/>
      </dsp:nvSpPr>
      <dsp:spPr>
        <a:xfrm>
          <a:off x="143745" y="3025476"/>
          <a:ext cx="612001" cy="576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733B6C-AB54-4579-8B59-F9174E8614AA}">
      <dsp:nvSpPr>
        <dsp:cNvPr id="0" name=""/>
        <dsp:cNvSpPr/>
      </dsp:nvSpPr>
      <dsp:spPr>
        <a:xfrm>
          <a:off x="899492" y="2924085"/>
          <a:ext cx="4140507" cy="77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1" tIns="82421" rIns="82421" bIns="824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OSVČ v oblasti financí a daní.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9492" y="2924085"/>
        <a:ext cx="4140507" cy="778781"/>
      </dsp:txXfrm>
    </dsp:sp>
    <dsp:sp modelId="{9C47FC81-FC0C-4EEE-BB3E-A779438A0C19}">
      <dsp:nvSpPr>
        <dsp:cNvPr id="0" name=""/>
        <dsp:cNvSpPr/>
      </dsp:nvSpPr>
      <dsp:spPr>
        <a:xfrm>
          <a:off x="0" y="3897562"/>
          <a:ext cx="5040000" cy="7787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47AADE-404F-4AE2-BF80-30A4122A661A}">
      <dsp:nvSpPr>
        <dsp:cNvPr id="0" name=""/>
        <dsp:cNvSpPr/>
      </dsp:nvSpPr>
      <dsp:spPr>
        <a:xfrm>
          <a:off x="143745" y="3998952"/>
          <a:ext cx="612001" cy="576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36384A-70B1-4F81-A4E2-691BED446DE4}">
      <dsp:nvSpPr>
        <dsp:cNvPr id="0" name=""/>
        <dsp:cNvSpPr/>
      </dsp:nvSpPr>
      <dsp:spPr>
        <a:xfrm>
          <a:off x="899492" y="3897562"/>
          <a:ext cx="4140507" cy="77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1" tIns="82421" rIns="82421" bIns="824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Zaměstnanec finančních a ekonomických útvarů státní správy.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9492" y="3897562"/>
        <a:ext cx="4140507" cy="7787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3DA97F-6333-4512-9BA4-316B981F7FDD}">
      <dsp:nvSpPr>
        <dsp:cNvPr id="0" name=""/>
        <dsp:cNvSpPr/>
      </dsp:nvSpPr>
      <dsp:spPr>
        <a:xfrm>
          <a:off x="0" y="3656"/>
          <a:ext cx="5040000" cy="7787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6AFEBF-7E57-4C3F-ADC8-FC3197F195F1}">
      <dsp:nvSpPr>
        <dsp:cNvPr id="0" name=""/>
        <dsp:cNvSpPr/>
      </dsp:nvSpPr>
      <dsp:spPr>
        <a:xfrm>
          <a:off x="143745" y="105046"/>
          <a:ext cx="612001" cy="576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19A4C3-B04B-4C78-8E34-49E7A1437A00}">
      <dsp:nvSpPr>
        <dsp:cNvPr id="0" name=""/>
        <dsp:cNvSpPr/>
      </dsp:nvSpPr>
      <dsp:spPr>
        <a:xfrm>
          <a:off x="899492" y="3656"/>
          <a:ext cx="4140507" cy="77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1" tIns="82421" rIns="82421" bIns="824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Manažer logistického centra.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9492" y="3656"/>
        <a:ext cx="4140507" cy="778781"/>
      </dsp:txXfrm>
    </dsp:sp>
    <dsp:sp modelId="{BE776067-14A8-4110-8D3A-3826440D2CD1}">
      <dsp:nvSpPr>
        <dsp:cNvPr id="0" name=""/>
        <dsp:cNvSpPr/>
      </dsp:nvSpPr>
      <dsp:spPr>
        <a:xfrm>
          <a:off x="0" y="977132"/>
          <a:ext cx="5040000" cy="7787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ED54A7-CD99-4295-8766-78987F2427E8}">
      <dsp:nvSpPr>
        <dsp:cNvPr id="0" name=""/>
        <dsp:cNvSpPr/>
      </dsp:nvSpPr>
      <dsp:spPr>
        <a:xfrm>
          <a:off x="143745" y="1078523"/>
          <a:ext cx="612001" cy="576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95E2E5-D053-4BEC-BB6A-ED122B5C2FC4}">
      <dsp:nvSpPr>
        <dsp:cNvPr id="0" name=""/>
        <dsp:cNvSpPr/>
      </dsp:nvSpPr>
      <dsp:spPr>
        <a:xfrm>
          <a:off x="899492" y="977132"/>
          <a:ext cx="4140507" cy="77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1" tIns="82421" rIns="82421" bIns="824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Manažer krizového řízení.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9492" y="977132"/>
        <a:ext cx="4140507" cy="778781"/>
      </dsp:txXfrm>
    </dsp:sp>
    <dsp:sp modelId="{08A3259B-94F0-4B61-8FB4-44956B0D6EE6}">
      <dsp:nvSpPr>
        <dsp:cNvPr id="0" name=""/>
        <dsp:cNvSpPr/>
      </dsp:nvSpPr>
      <dsp:spPr>
        <a:xfrm>
          <a:off x="0" y="1950609"/>
          <a:ext cx="5040000" cy="7787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E0EB37-E2E9-4F17-B818-D06E43CB7304}">
      <dsp:nvSpPr>
        <dsp:cNvPr id="0" name=""/>
        <dsp:cNvSpPr/>
      </dsp:nvSpPr>
      <dsp:spPr>
        <a:xfrm>
          <a:off x="143745" y="2051999"/>
          <a:ext cx="612001" cy="576000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16671E-7A29-4186-B543-60C3004F6590}">
      <dsp:nvSpPr>
        <dsp:cNvPr id="0" name=""/>
        <dsp:cNvSpPr/>
      </dsp:nvSpPr>
      <dsp:spPr>
        <a:xfrm>
          <a:off x="899492" y="1950609"/>
          <a:ext cx="4140507" cy="77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1" tIns="82421" rIns="82421" bIns="824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Specialista na mezinárodní </a:t>
          </a:r>
          <a:b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a vnitrostátní dopravu.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9492" y="1950609"/>
        <a:ext cx="4140507" cy="778781"/>
      </dsp:txXfrm>
    </dsp:sp>
    <dsp:sp modelId="{051A5989-5111-41B3-8827-E0D2D4E9C1A4}">
      <dsp:nvSpPr>
        <dsp:cNvPr id="0" name=""/>
        <dsp:cNvSpPr/>
      </dsp:nvSpPr>
      <dsp:spPr>
        <a:xfrm>
          <a:off x="0" y="2924085"/>
          <a:ext cx="5040000" cy="7787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2341DF-3F54-4143-B340-295A03F0D6FC}">
      <dsp:nvSpPr>
        <dsp:cNvPr id="0" name=""/>
        <dsp:cNvSpPr/>
      </dsp:nvSpPr>
      <dsp:spPr>
        <a:xfrm>
          <a:off x="143745" y="3025476"/>
          <a:ext cx="612001" cy="576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733B6C-AB54-4579-8B59-F9174E8614AA}">
      <dsp:nvSpPr>
        <dsp:cNvPr id="0" name=""/>
        <dsp:cNvSpPr/>
      </dsp:nvSpPr>
      <dsp:spPr>
        <a:xfrm>
          <a:off x="899492" y="2924085"/>
          <a:ext cx="4140507" cy="77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1" tIns="82421" rIns="82421" bIns="824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Odborník v oblasti City logistiky.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9492" y="2924085"/>
        <a:ext cx="4140507" cy="778781"/>
      </dsp:txXfrm>
    </dsp:sp>
    <dsp:sp modelId="{9C47FC81-FC0C-4EEE-BB3E-A779438A0C19}">
      <dsp:nvSpPr>
        <dsp:cNvPr id="0" name=""/>
        <dsp:cNvSpPr/>
      </dsp:nvSpPr>
      <dsp:spPr>
        <a:xfrm>
          <a:off x="0" y="3897562"/>
          <a:ext cx="5040000" cy="7787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47AADE-404F-4AE2-BF80-30A4122A661A}">
      <dsp:nvSpPr>
        <dsp:cNvPr id="0" name=""/>
        <dsp:cNvSpPr/>
      </dsp:nvSpPr>
      <dsp:spPr>
        <a:xfrm>
          <a:off x="143745" y="3998952"/>
          <a:ext cx="612001" cy="576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36384A-70B1-4F81-A4E2-691BED446DE4}">
      <dsp:nvSpPr>
        <dsp:cNvPr id="0" name=""/>
        <dsp:cNvSpPr/>
      </dsp:nvSpPr>
      <dsp:spPr>
        <a:xfrm>
          <a:off x="899492" y="3897562"/>
          <a:ext cx="4140507" cy="77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1" tIns="82421" rIns="82421" bIns="824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Specialista v oblasti telematiky.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9492" y="3897562"/>
        <a:ext cx="4140507" cy="7787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3DA97F-6333-4512-9BA4-316B981F7FDD}">
      <dsp:nvSpPr>
        <dsp:cNvPr id="0" name=""/>
        <dsp:cNvSpPr/>
      </dsp:nvSpPr>
      <dsp:spPr>
        <a:xfrm>
          <a:off x="0" y="0"/>
          <a:ext cx="5040000" cy="7787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6AFEBF-7E57-4C3F-ADC8-FC3197F195F1}">
      <dsp:nvSpPr>
        <dsp:cNvPr id="0" name=""/>
        <dsp:cNvSpPr/>
      </dsp:nvSpPr>
      <dsp:spPr>
        <a:xfrm>
          <a:off x="143745" y="105046"/>
          <a:ext cx="612001" cy="576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19A4C3-B04B-4C78-8E34-49E7A1437A00}">
      <dsp:nvSpPr>
        <dsp:cNvPr id="0" name=""/>
        <dsp:cNvSpPr/>
      </dsp:nvSpPr>
      <dsp:spPr>
        <a:xfrm>
          <a:off x="899492" y="3656"/>
          <a:ext cx="4140507" cy="77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1" tIns="82421" rIns="82421" bIns="824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Recruitment</a:t>
          </a: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specialist</a:t>
          </a: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. </a:t>
          </a:r>
        </a:p>
      </dsp:txBody>
      <dsp:txXfrm>
        <a:off x="899492" y="3656"/>
        <a:ext cx="4140507" cy="778781"/>
      </dsp:txXfrm>
    </dsp:sp>
    <dsp:sp modelId="{BE776067-14A8-4110-8D3A-3826440D2CD1}">
      <dsp:nvSpPr>
        <dsp:cNvPr id="0" name=""/>
        <dsp:cNvSpPr/>
      </dsp:nvSpPr>
      <dsp:spPr>
        <a:xfrm>
          <a:off x="0" y="977132"/>
          <a:ext cx="5040000" cy="7787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ED54A7-CD99-4295-8766-78987F2427E8}">
      <dsp:nvSpPr>
        <dsp:cNvPr id="0" name=""/>
        <dsp:cNvSpPr/>
      </dsp:nvSpPr>
      <dsp:spPr>
        <a:xfrm>
          <a:off x="143745" y="1078523"/>
          <a:ext cx="612001" cy="576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95E2E5-D053-4BEC-BB6A-ED122B5C2FC4}">
      <dsp:nvSpPr>
        <dsp:cNvPr id="0" name=""/>
        <dsp:cNvSpPr/>
      </dsp:nvSpPr>
      <dsp:spPr>
        <a:xfrm>
          <a:off x="899492" y="977132"/>
          <a:ext cx="4140507" cy="77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1" tIns="82421" rIns="82421" bIns="824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Manažer malé a střední firmy.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9492" y="977132"/>
        <a:ext cx="4140507" cy="778781"/>
      </dsp:txXfrm>
    </dsp:sp>
    <dsp:sp modelId="{08A3259B-94F0-4B61-8FB4-44956B0D6EE6}">
      <dsp:nvSpPr>
        <dsp:cNvPr id="0" name=""/>
        <dsp:cNvSpPr/>
      </dsp:nvSpPr>
      <dsp:spPr>
        <a:xfrm>
          <a:off x="0" y="1950609"/>
          <a:ext cx="5040000" cy="7787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E0EB37-E2E9-4F17-B818-D06E43CB7304}">
      <dsp:nvSpPr>
        <dsp:cNvPr id="0" name=""/>
        <dsp:cNvSpPr/>
      </dsp:nvSpPr>
      <dsp:spPr>
        <a:xfrm>
          <a:off x="143745" y="2051999"/>
          <a:ext cx="612001" cy="576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16671E-7A29-4186-B543-60C3004F6590}">
      <dsp:nvSpPr>
        <dsp:cNvPr id="0" name=""/>
        <dsp:cNvSpPr/>
      </dsp:nvSpPr>
      <dsp:spPr>
        <a:xfrm>
          <a:off x="899492" y="1950609"/>
          <a:ext cx="4140507" cy="77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1" tIns="82421" rIns="82421" bIns="824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Specialista v personální oblasti.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9492" y="1950609"/>
        <a:ext cx="4140507" cy="778781"/>
      </dsp:txXfrm>
    </dsp:sp>
    <dsp:sp modelId="{051A5989-5111-41B3-8827-E0D2D4E9C1A4}">
      <dsp:nvSpPr>
        <dsp:cNvPr id="0" name=""/>
        <dsp:cNvSpPr/>
      </dsp:nvSpPr>
      <dsp:spPr>
        <a:xfrm>
          <a:off x="0" y="2924085"/>
          <a:ext cx="5040000" cy="7787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2341DF-3F54-4143-B340-295A03F0D6FC}">
      <dsp:nvSpPr>
        <dsp:cNvPr id="0" name=""/>
        <dsp:cNvSpPr/>
      </dsp:nvSpPr>
      <dsp:spPr>
        <a:xfrm>
          <a:off x="143745" y="3025476"/>
          <a:ext cx="612001" cy="576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733B6C-AB54-4579-8B59-F9174E8614AA}">
      <dsp:nvSpPr>
        <dsp:cNvPr id="0" name=""/>
        <dsp:cNvSpPr/>
      </dsp:nvSpPr>
      <dsp:spPr>
        <a:xfrm>
          <a:off x="899492" y="2924085"/>
          <a:ext cx="4140507" cy="77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1" tIns="82421" rIns="82421" bIns="824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Personální pracovník ve státních institucích.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9492" y="2924085"/>
        <a:ext cx="4140507" cy="778781"/>
      </dsp:txXfrm>
    </dsp:sp>
    <dsp:sp modelId="{9C47FC81-FC0C-4EEE-BB3E-A779438A0C19}">
      <dsp:nvSpPr>
        <dsp:cNvPr id="0" name=""/>
        <dsp:cNvSpPr/>
      </dsp:nvSpPr>
      <dsp:spPr>
        <a:xfrm>
          <a:off x="0" y="3897562"/>
          <a:ext cx="5040000" cy="7787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47AADE-404F-4AE2-BF80-30A4122A661A}">
      <dsp:nvSpPr>
        <dsp:cNvPr id="0" name=""/>
        <dsp:cNvSpPr/>
      </dsp:nvSpPr>
      <dsp:spPr>
        <a:xfrm>
          <a:off x="143745" y="3998952"/>
          <a:ext cx="612001" cy="576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36384A-70B1-4F81-A4E2-691BED446DE4}">
      <dsp:nvSpPr>
        <dsp:cNvPr id="0" name=""/>
        <dsp:cNvSpPr/>
      </dsp:nvSpPr>
      <dsp:spPr>
        <a:xfrm>
          <a:off x="899492" y="3897562"/>
          <a:ext cx="4140507" cy="77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1" tIns="82421" rIns="82421" bIns="824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Specialista vzdělávání.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9492" y="3897562"/>
        <a:ext cx="4140507" cy="7787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F277E9-AEE5-40CE-9040-D32CBB02B662}">
      <dsp:nvSpPr>
        <dsp:cNvPr id="0" name=""/>
        <dsp:cNvSpPr/>
      </dsp:nvSpPr>
      <dsp:spPr>
        <a:xfrm>
          <a:off x="-267" y="8785"/>
          <a:ext cx="5040000" cy="98156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456DD1-74EE-4C4B-8725-BA3A70AB64E1}">
      <dsp:nvSpPr>
        <dsp:cNvPr id="0" name=""/>
        <dsp:cNvSpPr/>
      </dsp:nvSpPr>
      <dsp:spPr>
        <a:xfrm>
          <a:off x="260584" y="211568"/>
          <a:ext cx="612001" cy="57599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AAAC79-4895-4DCE-A48E-65EC3CF321CD}">
      <dsp:nvSpPr>
        <dsp:cNvPr id="0" name=""/>
        <dsp:cNvSpPr/>
      </dsp:nvSpPr>
      <dsp:spPr>
        <a:xfrm>
          <a:off x="1068689" y="0"/>
          <a:ext cx="3909580" cy="981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82" tIns="103882" rIns="103882" bIns="103882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Baví vás práce s dětmi? Chcete rozvíjet jejich potenciál a učit je novým věcem </a:t>
          </a:r>
          <a:br>
            <a:rPr lang="cs-CZ" sz="1500" b="1" i="0" u="none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cs-CZ" sz="15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a pomoct poznávat svět?</a:t>
          </a:r>
          <a:endParaRPr lang="cs-CZ" sz="15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68689" y="0"/>
        <a:ext cx="3909580" cy="981564"/>
      </dsp:txXfrm>
    </dsp:sp>
    <dsp:sp modelId="{60EA33B1-F0A9-4E78-B3C3-AB132FF2FF82}">
      <dsp:nvSpPr>
        <dsp:cNvPr id="0" name=""/>
        <dsp:cNvSpPr/>
      </dsp:nvSpPr>
      <dsp:spPr>
        <a:xfrm>
          <a:off x="0" y="1202259"/>
          <a:ext cx="5040000" cy="98156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AB57B8-B62B-45FB-B5B7-67D70C050205}">
      <dsp:nvSpPr>
        <dsp:cNvPr id="0" name=""/>
        <dsp:cNvSpPr/>
      </dsp:nvSpPr>
      <dsp:spPr>
        <a:xfrm>
          <a:off x="260584" y="1438523"/>
          <a:ext cx="612001" cy="57599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2896AD-4E27-4038-A16C-535A9A1F4705}">
      <dsp:nvSpPr>
        <dsp:cNvPr id="0" name=""/>
        <dsp:cNvSpPr/>
      </dsp:nvSpPr>
      <dsp:spPr>
        <a:xfrm>
          <a:off x="1098848" y="1190117"/>
          <a:ext cx="3904076" cy="981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82" tIns="103882" rIns="103882" bIns="103882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Důraz na pochopení a osvojení si základních pedagogických </a:t>
          </a:r>
          <a:br>
            <a:rPr lang="cs-CZ" sz="1500" b="1" i="0" u="none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cs-CZ" sz="15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a didaktických zásad při práci s dětmi. </a:t>
          </a:r>
          <a:endParaRPr lang="en-US" sz="15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98848" y="1190117"/>
        <a:ext cx="3904076" cy="981564"/>
      </dsp:txXfrm>
    </dsp:sp>
    <dsp:sp modelId="{A7A0AB92-90F2-4311-A3BA-249E5D79CB9B}">
      <dsp:nvSpPr>
        <dsp:cNvPr id="0" name=""/>
        <dsp:cNvSpPr/>
      </dsp:nvSpPr>
      <dsp:spPr>
        <a:xfrm>
          <a:off x="-267" y="2462695"/>
          <a:ext cx="5040000" cy="98156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6461FC-0A49-4F8C-86D6-9C6B1D5887DC}">
      <dsp:nvSpPr>
        <dsp:cNvPr id="0" name=""/>
        <dsp:cNvSpPr/>
      </dsp:nvSpPr>
      <dsp:spPr>
        <a:xfrm>
          <a:off x="260584" y="2665478"/>
          <a:ext cx="612001" cy="57599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395A92-83AC-4055-AB0D-FF12C1C063CD}">
      <dsp:nvSpPr>
        <dsp:cNvPr id="0" name=""/>
        <dsp:cNvSpPr/>
      </dsp:nvSpPr>
      <dsp:spPr>
        <a:xfrm>
          <a:off x="1098848" y="2426946"/>
          <a:ext cx="3904076" cy="981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82" tIns="103882" rIns="103882" bIns="103882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dirty="0">
              <a:latin typeface="Arial" panose="020B0604020202020204" pitchFamily="34" charset="0"/>
              <a:cs typeface="Arial" panose="020B0604020202020204" pitchFamily="34" charset="0"/>
            </a:rPr>
            <a:t>Zaměřeno na požadavky praxe pedagoga v předškolním a mimoškolním vzdělávání. </a:t>
          </a:r>
          <a:endParaRPr lang="en-US" sz="15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98848" y="2426946"/>
        <a:ext cx="3904076" cy="981564"/>
      </dsp:txXfrm>
    </dsp:sp>
    <dsp:sp modelId="{FBDDAF25-B744-4097-837B-9DE99B170171}">
      <dsp:nvSpPr>
        <dsp:cNvPr id="0" name=""/>
        <dsp:cNvSpPr/>
      </dsp:nvSpPr>
      <dsp:spPr>
        <a:xfrm>
          <a:off x="-267" y="3689650"/>
          <a:ext cx="5040000" cy="98156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C159E6-8730-48C1-865C-9AD623E46298}">
      <dsp:nvSpPr>
        <dsp:cNvPr id="0" name=""/>
        <dsp:cNvSpPr/>
      </dsp:nvSpPr>
      <dsp:spPr>
        <a:xfrm>
          <a:off x="260584" y="3892433"/>
          <a:ext cx="612001" cy="57599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863C5D-26A8-4EE3-A72F-88EDA27CA468}">
      <dsp:nvSpPr>
        <dsp:cNvPr id="0" name=""/>
        <dsp:cNvSpPr/>
      </dsp:nvSpPr>
      <dsp:spPr>
        <a:xfrm>
          <a:off x="1133439" y="3689650"/>
          <a:ext cx="3904076" cy="981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82" tIns="103882" rIns="103882" bIns="103882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dirty="0">
              <a:latin typeface="Arial" panose="020B0604020202020204" pitchFamily="34" charset="0"/>
              <a:cs typeface="Arial" panose="020B0604020202020204" pitchFamily="34" charset="0"/>
            </a:rPr>
            <a:t>Absolvujete nejen průběžnou pedagogickou praxi, ale i semestrální souvislou pedagogickou praxi.</a:t>
          </a:r>
          <a:endParaRPr lang="en-US" sz="15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33439" y="3689650"/>
        <a:ext cx="3904076" cy="9815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3DA97F-6333-4512-9BA4-316B981F7FDD}">
      <dsp:nvSpPr>
        <dsp:cNvPr id="0" name=""/>
        <dsp:cNvSpPr/>
      </dsp:nvSpPr>
      <dsp:spPr>
        <a:xfrm>
          <a:off x="0" y="3656"/>
          <a:ext cx="5040000" cy="7787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6AFEBF-7E57-4C3F-ADC8-FC3197F195F1}">
      <dsp:nvSpPr>
        <dsp:cNvPr id="0" name=""/>
        <dsp:cNvSpPr/>
      </dsp:nvSpPr>
      <dsp:spPr>
        <a:xfrm>
          <a:off x="143745" y="105046"/>
          <a:ext cx="612001" cy="576000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19A4C3-B04B-4C78-8E34-49E7A1437A00}">
      <dsp:nvSpPr>
        <dsp:cNvPr id="0" name=""/>
        <dsp:cNvSpPr/>
      </dsp:nvSpPr>
      <dsp:spPr>
        <a:xfrm>
          <a:off x="899492" y="3656"/>
          <a:ext cx="4140507" cy="77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1" tIns="82421" rIns="82421" bIns="824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Učitel v mateřských školách.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9492" y="3656"/>
        <a:ext cx="4140507" cy="778781"/>
      </dsp:txXfrm>
    </dsp:sp>
    <dsp:sp modelId="{BE776067-14A8-4110-8D3A-3826440D2CD1}">
      <dsp:nvSpPr>
        <dsp:cNvPr id="0" name=""/>
        <dsp:cNvSpPr/>
      </dsp:nvSpPr>
      <dsp:spPr>
        <a:xfrm>
          <a:off x="0" y="977132"/>
          <a:ext cx="5040000" cy="7787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ED54A7-CD99-4295-8766-78987F2427E8}">
      <dsp:nvSpPr>
        <dsp:cNvPr id="0" name=""/>
        <dsp:cNvSpPr/>
      </dsp:nvSpPr>
      <dsp:spPr>
        <a:xfrm>
          <a:off x="143745" y="1078523"/>
          <a:ext cx="612001" cy="576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95E2E5-D053-4BEC-BB6A-ED122B5C2FC4}">
      <dsp:nvSpPr>
        <dsp:cNvPr id="0" name=""/>
        <dsp:cNvSpPr/>
      </dsp:nvSpPr>
      <dsp:spPr>
        <a:xfrm>
          <a:off x="899492" y="977132"/>
          <a:ext cx="4140507" cy="77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1" tIns="82421" rIns="82421" bIns="824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Vedoucí dětských skupin.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9492" y="977132"/>
        <a:ext cx="4140507" cy="778781"/>
      </dsp:txXfrm>
    </dsp:sp>
    <dsp:sp modelId="{08A3259B-94F0-4B61-8FB4-44956B0D6EE6}">
      <dsp:nvSpPr>
        <dsp:cNvPr id="0" name=""/>
        <dsp:cNvSpPr/>
      </dsp:nvSpPr>
      <dsp:spPr>
        <a:xfrm>
          <a:off x="0" y="1950609"/>
          <a:ext cx="5040000" cy="7787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E0EB37-E2E9-4F17-B818-D06E43CB7304}">
      <dsp:nvSpPr>
        <dsp:cNvPr id="0" name=""/>
        <dsp:cNvSpPr/>
      </dsp:nvSpPr>
      <dsp:spPr>
        <a:xfrm>
          <a:off x="143745" y="2051999"/>
          <a:ext cx="612001" cy="576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16671E-7A29-4186-B543-60C3004F6590}">
      <dsp:nvSpPr>
        <dsp:cNvPr id="0" name=""/>
        <dsp:cNvSpPr/>
      </dsp:nvSpPr>
      <dsp:spPr>
        <a:xfrm>
          <a:off x="899492" y="1950609"/>
          <a:ext cx="4140507" cy="77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1" tIns="82421" rIns="82421" bIns="824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Vychovatel školní družiny </a:t>
          </a:r>
          <a:b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a školního klubu.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9492" y="1950609"/>
        <a:ext cx="4140507" cy="778781"/>
      </dsp:txXfrm>
    </dsp:sp>
    <dsp:sp modelId="{051A5989-5111-41B3-8827-E0D2D4E9C1A4}">
      <dsp:nvSpPr>
        <dsp:cNvPr id="0" name=""/>
        <dsp:cNvSpPr/>
      </dsp:nvSpPr>
      <dsp:spPr>
        <a:xfrm>
          <a:off x="0" y="2924085"/>
          <a:ext cx="5040000" cy="7787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2341DF-3F54-4143-B340-295A03F0D6FC}">
      <dsp:nvSpPr>
        <dsp:cNvPr id="0" name=""/>
        <dsp:cNvSpPr/>
      </dsp:nvSpPr>
      <dsp:spPr>
        <a:xfrm>
          <a:off x="143745" y="3025476"/>
          <a:ext cx="612001" cy="576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733B6C-AB54-4579-8B59-F9174E8614AA}">
      <dsp:nvSpPr>
        <dsp:cNvPr id="0" name=""/>
        <dsp:cNvSpPr/>
      </dsp:nvSpPr>
      <dsp:spPr>
        <a:xfrm>
          <a:off x="899492" y="2924085"/>
          <a:ext cx="4140507" cy="77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1" tIns="82421" rIns="82421" bIns="824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Asistent pedagoga.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9492" y="2924085"/>
        <a:ext cx="4140507" cy="778781"/>
      </dsp:txXfrm>
    </dsp:sp>
    <dsp:sp modelId="{9C47FC81-FC0C-4EEE-BB3E-A779438A0C19}">
      <dsp:nvSpPr>
        <dsp:cNvPr id="0" name=""/>
        <dsp:cNvSpPr/>
      </dsp:nvSpPr>
      <dsp:spPr>
        <a:xfrm>
          <a:off x="0" y="3897562"/>
          <a:ext cx="5040000" cy="7787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47AADE-404F-4AE2-BF80-30A4122A661A}">
      <dsp:nvSpPr>
        <dsp:cNvPr id="0" name=""/>
        <dsp:cNvSpPr/>
      </dsp:nvSpPr>
      <dsp:spPr>
        <a:xfrm>
          <a:off x="143745" y="3998952"/>
          <a:ext cx="612001" cy="576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36384A-70B1-4F81-A4E2-691BED446DE4}">
      <dsp:nvSpPr>
        <dsp:cNvPr id="0" name=""/>
        <dsp:cNvSpPr/>
      </dsp:nvSpPr>
      <dsp:spPr>
        <a:xfrm>
          <a:off x="899492" y="3897562"/>
          <a:ext cx="4140507" cy="77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1" tIns="82421" rIns="82421" bIns="824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Učitel v přípravné třídě základní školy.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9492" y="3897562"/>
        <a:ext cx="4140507" cy="7787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3DA97F-6333-4512-9BA4-316B981F7FDD}">
      <dsp:nvSpPr>
        <dsp:cNvPr id="0" name=""/>
        <dsp:cNvSpPr/>
      </dsp:nvSpPr>
      <dsp:spPr>
        <a:xfrm>
          <a:off x="0" y="3656"/>
          <a:ext cx="5040000" cy="7787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6AFEBF-7E57-4C3F-ADC8-FC3197F195F1}">
      <dsp:nvSpPr>
        <dsp:cNvPr id="0" name=""/>
        <dsp:cNvSpPr/>
      </dsp:nvSpPr>
      <dsp:spPr>
        <a:xfrm>
          <a:off x="143745" y="105046"/>
          <a:ext cx="612001" cy="576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19A4C3-B04B-4C78-8E34-49E7A1437A00}">
      <dsp:nvSpPr>
        <dsp:cNvPr id="0" name=""/>
        <dsp:cNvSpPr/>
      </dsp:nvSpPr>
      <dsp:spPr>
        <a:xfrm>
          <a:off x="899492" y="3656"/>
          <a:ext cx="4140507" cy="77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1" tIns="82421" rIns="82421" bIns="824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Manažer v hotelových službách.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9492" y="3656"/>
        <a:ext cx="4140507" cy="778781"/>
      </dsp:txXfrm>
    </dsp:sp>
    <dsp:sp modelId="{BE776067-14A8-4110-8D3A-3826440D2CD1}">
      <dsp:nvSpPr>
        <dsp:cNvPr id="0" name=""/>
        <dsp:cNvSpPr/>
      </dsp:nvSpPr>
      <dsp:spPr>
        <a:xfrm>
          <a:off x="0" y="977132"/>
          <a:ext cx="5040000" cy="7787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ED54A7-CD99-4295-8766-78987F2427E8}">
      <dsp:nvSpPr>
        <dsp:cNvPr id="0" name=""/>
        <dsp:cNvSpPr/>
      </dsp:nvSpPr>
      <dsp:spPr>
        <a:xfrm>
          <a:off x="143745" y="1078523"/>
          <a:ext cx="612001" cy="576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95E2E5-D053-4BEC-BB6A-ED122B5C2FC4}">
      <dsp:nvSpPr>
        <dsp:cNvPr id="0" name=""/>
        <dsp:cNvSpPr/>
      </dsp:nvSpPr>
      <dsp:spPr>
        <a:xfrm>
          <a:off x="899492" y="977132"/>
          <a:ext cx="4140507" cy="77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1" tIns="82421" rIns="82421" bIns="824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Manažer v oblasti konferenčních služeb. 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9492" y="977132"/>
        <a:ext cx="4140507" cy="778781"/>
      </dsp:txXfrm>
    </dsp:sp>
    <dsp:sp modelId="{08A3259B-94F0-4B61-8FB4-44956B0D6EE6}">
      <dsp:nvSpPr>
        <dsp:cNvPr id="0" name=""/>
        <dsp:cNvSpPr/>
      </dsp:nvSpPr>
      <dsp:spPr>
        <a:xfrm>
          <a:off x="0" y="1950609"/>
          <a:ext cx="5040000" cy="7787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E0EB37-E2E9-4F17-B818-D06E43CB7304}">
      <dsp:nvSpPr>
        <dsp:cNvPr id="0" name=""/>
        <dsp:cNvSpPr/>
      </dsp:nvSpPr>
      <dsp:spPr>
        <a:xfrm>
          <a:off x="143745" y="2051999"/>
          <a:ext cx="612001" cy="576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16671E-7A29-4186-B543-60C3004F6590}">
      <dsp:nvSpPr>
        <dsp:cNvPr id="0" name=""/>
        <dsp:cNvSpPr/>
      </dsp:nvSpPr>
      <dsp:spPr>
        <a:xfrm>
          <a:off x="899492" y="1950609"/>
          <a:ext cx="4140507" cy="77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1" tIns="82421" rIns="82421" bIns="824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Manažer v lázeňství </a:t>
          </a:r>
          <a:b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a gastronomických službách.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9492" y="1950609"/>
        <a:ext cx="4140507" cy="778781"/>
      </dsp:txXfrm>
    </dsp:sp>
    <dsp:sp modelId="{051A5989-5111-41B3-8827-E0D2D4E9C1A4}">
      <dsp:nvSpPr>
        <dsp:cNvPr id="0" name=""/>
        <dsp:cNvSpPr/>
      </dsp:nvSpPr>
      <dsp:spPr>
        <a:xfrm>
          <a:off x="0" y="2924085"/>
          <a:ext cx="5040000" cy="7787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2341DF-3F54-4143-B340-295A03F0D6FC}">
      <dsp:nvSpPr>
        <dsp:cNvPr id="0" name=""/>
        <dsp:cNvSpPr/>
      </dsp:nvSpPr>
      <dsp:spPr>
        <a:xfrm>
          <a:off x="143745" y="3025476"/>
          <a:ext cx="612001" cy="576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733B6C-AB54-4579-8B59-F9174E8614AA}">
      <dsp:nvSpPr>
        <dsp:cNvPr id="0" name=""/>
        <dsp:cNvSpPr/>
      </dsp:nvSpPr>
      <dsp:spPr>
        <a:xfrm>
          <a:off x="899492" y="2924085"/>
          <a:ext cx="4140507" cy="77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1" tIns="82421" rIns="82421" bIns="824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Podnikatel v oblasti gastronomie </a:t>
          </a:r>
          <a:b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a hotelových služeb.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9492" y="2924085"/>
        <a:ext cx="4140507" cy="778781"/>
      </dsp:txXfrm>
    </dsp:sp>
    <dsp:sp modelId="{9C47FC81-FC0C-4EEE-BB3E-A779438A0C19}">
      <dsp:nvSpPr>
        <dsp:cNvPr id="0" name=""/>
        <dsp:cNvSpPr/>
      </dsp:nvSpPr>
      <dsp:spPr>
        <a:xfrm>
          <a:off x="0" y="3897562"/>
          <a:ext cx="5040000" cy="7787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47AADE-404F-4AE2-BF80-30A4122A661A}">
      <dsp:nvSpPr>
        <dsp:cNvPr id="0" name=""/>
        <dsp:cNvSpPr/>
      </dsp:nvSpPr>
      <dsp:spPr>
        <a:xfrm>
          <a:off x="143745" y="3998952"/>
          <a:ext cx="612001" cy="576000"/>
        </a:xfrm>
        <a:prstGeom prst="rect">
          <a:avLst/>
        </a:prstGeom>
        <a:blipFill rotWithShape="1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36384A-70B1-4F81-A4E2-691BED446DE4}">
      <dsp:nvSpPr>
        <dsp:cNvPr id="0" name=""/>
        <dsp:cNvSpPr/>
      </dsp:nvSpPr>
      <dsp:spPr>
        <a:xfrm>
          <a:off x="899492" y="3897562"/>
          <a:ext cx="4140507" cy="77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1" tIns="82421" rIns="82421" bIns="824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Manažer ubytovacích služeb.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9492" y="3897562"/>
        <a:ext cx="4140507" cy="77878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F277E9-AEE5-40CE-9040-D32CBB02B662}">
      <dsp:nvSpPr>
        <dsp:cNvPr id="0" name=""/>
        <dsp:cNvSpPr/>
      </dsp:nvSpPr>
      <dsp:spPr>
        <a:xfrm>
          <a:off x="-29469" y="76889"/>
          <a:ext cx="5040000" cy="75389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456DD1-74EE-4C4B-8725-BA3A70AB64E1}">
      <dsp:nvSpPr>
        <dsp:cNvPr id="0" name=""/>
        <dsp:cNvSpPr/>
      </dsp:nvSpPr>
      <dsp:spPr>
        <a:xfrm>
          <a:off x="91198" y="209528"/>
          <a:ext cx="520168" cy="4886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AAAC79-4895-4DCE-A48E-65EC3CF321CD}">
      <dsp:nvSpPr>
        <dsp:cNvPr id="0" name=""/>
        <dsp:cNvSpPr/>
      </dsp:nvSpPr>
      <dsp:spPr>
        <a:xfrm>
          <a:off x="637898" y="124487"/>
          <a:ext cx="4431571" cy="720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48" tIns="76248" rIns="76248" bIns="76248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Dny otevřených dveří: </a:t>
          </a:r>
          <a:br>
            <a:rPr lang="cs-CZ" sz="1800" b="1" i="0" u="none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cs-CZ" sz="18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individuálně po dohodě.</a:t>
          </a:r>
          <a:endParaRPr lang="cs-CZ" sz="1800" b="1" i="0" u="none" kern="1200" dirty="0">
            <a:solidFill>
              <a:srgbClr val="FF000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637898" y="124487"/>
        <a:ext cx="4431571" cy="720451"/>
      </dsp:txXfrm>
    </dsp:sp>
    <dsp:sp modelId="{60EA33B1-F0A9-4E78-B3C3-AB132FF2FF82}">
      <dsp:nvSpPr>
        <dsp:cNvPr id="0" name=""/>
        <dsp:cNvSpPr/>
      </dsp:nvSpPr>
      <dsp:spPr>
        <a:xfrm>
          <a:off x="-11728" y="1002583"/>
          <a:ext cx="5040000" cy="87636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AB57B8-B62B-45FB-B5B7-67D70C050205}">
      <dsp:nvSpPr>
        <dsp:cNvPr id="0" name=""/>
        <dsp:cNvSpPr/>
      </dsp:nvSpPr>
      <dsp:spPr>
        <a:xfrm>
          <a:off x="91198" y="1218926"/>
          <a:ext cx="520168" cy="4886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2896AD-4E27-4038-A16C-535A9A1F4705}">
      <dsp:nvSpPr>
        <dsp:cNvPr id="0" name=""/>
        <dsp:cNvSpPr/>
      </dsp:nvSpPr>
      <dsp:spPr>
        <a:xfrm>
          <a:off x="732035" y="1133885"/>
          <a:ext cx="4243296" cy="720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48" tIns="76248" rIns="76248" bIns="76248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Elektronická nebo tištěná forma přihlášky.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2035" y="1133885"/>
        <a:ext cx="4243296" cy="720451"/>
      </dsp:txXfrm>
    </dsp:sp>
    <dsp:sp modelId="{A7A0AB92-90F2-4311-A3BA-249E5D79CB9B}">
      <dsp:nvSpPr>
        <dsp:cNvPr id="0" name=""/>
        <dsp:cNvSpPr/>
      </dsp:nvSpPr>
      <dsp:spPr>
        <a:xfrm>
          <a:off x="-29469" y="2081529"/>
          <a:ext cx="5040000" cy="65869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6461FC-0A49-4F8C-86D6-9C6B1D5887DC}">
      <dsp:nvSpPr>
        <dsp:cNvPr id="0" name=""/>
        <dsp:cNvSpPr/>
      </dsp:nvSpPr>
      <dsp:spPr>
        <a:xfrm>
          <a:off x="91198" y="2166571"/>
          <a:ext cx="520168" cy="4886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395A92-83AC-4055-AB0D-FF12C1C063CD}">
      <dsp:nvSpPr>
        <dsp:cNvPr id="0" name=""/>
        <dsp:cNvSpPr/>
      </dsp:nvSpPr>
      <dsp:spPr>
        <a:xfrm>
          <a:off x="732035" y="2081529"/>
          <a:ext cx="4243296" cy="720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48" tIns="76248" rIns="76248" bIns="76248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Termín podání přihlášky pro 1. kolo přijímacího řízení do </a:t>
          </a:r>
          <a:r>
            <a:rPr lang="cs-CZ" sz="18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31. 5. 2025.</a:t>
          </a:r>
          <a:endParaRPr lang="en-US" sz="1800" b="1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2035" y="2081529"/>
        <a:ext cx="4243296" cy="720451"/>
      </dsp:txXfrm>
    </dsp:sp>
    <dsp:sp modelId="{FBDDAF25-B744-4097-837B-9DE99B170171}">
      <dsp:nvSpPr>
        <dsp:cNvPr id="0" name=""/>
        <dsp:cNvSpPr/>
      </dsp:nvSpPr>
      <dsp:spPr>
        <a:xfrm>
          <a:off x="-29469" y="2982094"/>
          <a:ext cx="5040000" cy="65869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C159E6-8730-48C1-865C-9AD623E46298}">
      <dsp:nvSpPr>
        <dsp:cNvPr id="0" name=""/>
        <dsp:cNvSpPr/>
      </dsp:nvSpPr>
      <dsp:spPr>
        <a:xfrm>
          <a:off x="91198" y="3067135"/>
          <a:ext cx="520168" cy="488616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863C5D-26A8-4EE3-A72F-88EDA27CA468}">
      <dsp:nvSpPr>
        <dsp:cNvPr id="0" name=""/>
        <dsp:cNvSpPr/>
      </dsp:nvSpPr>
      <dsp:spPr>
        <a:xfrm>
          <a:off x="732035" y="2982094"/>
          <a:ext cx="4243296" cy="720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48" tIns="76248" rIns="76248" bIns="76248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Termín 1. kola přijímacího řízení: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11. 6. 2025.</a:t>
          </a:r>
          <a:endParaRPr lang="en-US" sz="1800" b="1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2035" y="2982094"/>
        <a:ext cx="4243296" cy="720451"/>
      </dsp:txXfrm>
    </dsp:sp>
    <dsp:sp modelId="{EF69B290-3848-4900-B586-DEEEDC39A5C6}">
      <dsp:nvSpPr>
        <dsp:cNvPr id="0" name=""/>
        <dsp:cNvSpPr/>
      </dsp:nvSpPr>
      <dsp:spPr>
        <a:xfrm>
          <a:off x="-29469" y="3882658"/>
          <a:ext cx="5040000" cy="65869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D6159F-7369-4BCC-B683-4AD6685B603D}">
      <dsp:nvSpPr>
        <dsp:cNvPr id="0" name=""/>
        <dsp:cNvSpPr/>
      </dsp:nvSpPr>
      <dsp:spPr>
        <a:xfrm>
          <a:off x="91198" y="3967700"/>
          <a:ext cx="520168" cy="48861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599184-34C0-46A6-93F7-F7CE1FA1B30A}">
      <dsp:nvSpPr>
        <dsp:cNvPr id="0" name=""/>
        <dsp:cNvSpPr/>
      </dsp:nvSpPr>
      <dsp:spPr>
        <a:xfrm>
          <a:off x="732035" y="3882658"/>
          <a:ext cx="4243296" cy="720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48" tIns="76248" rIns="76248" bIns="76248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Přijímací řízení bez přijímacích zkoušek.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2035" y="3882658"/>
        <a:ext cx="4243296" cy="72045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3DA97F-6333-4512-9BA4-316B981F7FDD}">
      <dsp:nvSpPr>
        <dsp:cNvPr id="0" name=""/>
        <dsp:cNvSpPr/>
      </dsp:nvSpPr>
      <dsp:spPr>
        <a:xfrm>
          <a:off x="0" y="3656"/>
          <a:ext cx="5040000" cy="7787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6AFEBF-7E57-4C3F-ADC8-FC3197F195F1}">
      <dsp:nvSpPr>
        <dsp:cNvPr id="0" name=""/>
        <dsp:cNvSpPr/>
      </dsp:nvSpPr>
      <dsp:spPr>
        <a:xfrm>
          <a:off x="143745" y="105046"/>
          <a:ext cx="612001" cy="576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19A4C3-B04B-4C78-8E34-49E7A1437A00}">
      <dsp:nvSpPr>
        <dsp:cNvPr id="0" name=""/>
        <dsp:cNvSpPr/>
      </dsp:nvSpPr>
      <dsp:spPr>
        <a:xfrm>
          <a:off x="899492" y="3656"/>
          <a:ext cx="4140507" cy="77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1" tIns="82421" rIns="82421" bIns="824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tx1"/>
              </a:solidFill>
              <a:latin typeface="Arial"/>
              <a:cs typeface="Arial"/>
            </a:rPr>
            <a:t>Tel.:</a:t>
          </a:r>
          <a:r>
            <a:rPr lang="cs-CZ" sz="1800" b="1" kern="1200" dirty="0">
              <a:solidFill>
                <a:srgbClr val="FF0000"/>
              </a:solidFill>
              <a:latin typeface="Arial"/>
              <a:cs typeface="Arial"/>
            </a:rPr>
            <a:t> </a:t>
          </a:r>
          <a:r>
            <a:rPr lang="cs-CZ" sz="1800" b="1" kern="1200" dirty="0">
              <a:latin typeface="Arial"/>
              <a:cs typeface="Arial"/>
            </a:rPr>
            <a:t>+420 602 586 239</a:t>
          </a:r>
          <a:endParaRPr lang="en-US" sz="1800" b="1" kern="1200" dirty="0">
            <a:latin typeface="Arial"/>
            <a:cs typeface="Arial"/>
          </a:endParaRPr>
        </a:p>
      </dsp:txBody>
      <dsp:txXfrm>
        <a:off x="899492" y="3656"/>
        <a:ext cx="4140507" cy="778781"/>
      </dsp:txXfrm>
    </dsp:sp>
    <dsp:sp modelId="{BE776067-14A8-4110-8D3A-3826440D2CD1}">
      <dsp:nvSpPr>
        <dsp:cNvPr id="0" name=""/>
        <dsp:cNvSpPr/>
      </dsp:nvSpPr>
      <dsp:spPr>
        <a:xfrm>
          <a:off x="0" y="977132"/>
          <a:ext cx="5040000" cy="7787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ED54A7-CD99-4295-8766-78987F2427E8}">
      <dsp:nvSpPr>
        <dsp:cNvPr id="0" name=""/>
        <dsp:cNvSpPr/>
      </dsp:nvSpPr>
      <dsp:spPr>
        <a:xfrm>
          <a:off x="143745" y="1078523"/>
          <a:ext cx="612001" cy="576000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95E2E5-D053-4BEC-BB6A-ED122B5C2FC4}">
      <dsp:nvSpPr>
        <dsp:cNvPr id="0" name=""/>
        <dsp:cNvSpPr/>
      </dsp:nvSpPr>
      <dsp:spPr>
        <a:xfrm>
          <a:off x="899492" y="977132"/>
          <a:ext cx="4140507" cy="77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1" tIns="82421" rIns="82421" bIns="824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tx1"/>
              </a:solidFill>
              <a:latin typeface="Arial"/>
              <a:cs typeface="Arial"/>
            </a:rPr>
            <a:t>E-mail:</a:t>
          </a:r>
          <a:r>
            <a:rPr lang="cs-CZ" sz="1800" b="1" kern="1200" dirty="0">
              <a:solidFill>
                <a:srgbClr val="FF0000"/>
              </a:solidFill>
              <a:latin typeface="Arial"/>
              <a:cs typeface="Arial"/>
            </a:rPr>
            <a:t> </a:t>
          </a:r>
          <a:r>
            <a:rPr lang="cs-CZ" sz="1800" b="1" kern="1200" dirty="0">
              <a:latin typeface="Arial"/>
              <a:cs typeface="Arial"/>
            </a:rPr>
            <a:t>dagmar.kucerova@ahol.cz</a:t>
          </a:r>
          <a:endParaRPr lang="en-US" sz="1800" b="1" kern="1200" dirty="0">
            <a:latin typeface="Arial"/>
            <a:cs typeface="Arial"/>
          </a:endParaRPr>
        </a:p>
      </dsp:txBody>
      <dsp:txXfrm>
        <a:off x="899492" y="977132"/>
        <a:ext cx="4140507" cy="778781"/>
      </dsp:txXfrm>
    </dsp:sp>
    <dsp:sp modelId="{08A3259B-94F0-4B61-8FB4-44956B0D6EE6}">
      <dsp:nvSpPr>
        <dsp:cNvPr id="0" name=""/>
        <dsp:cNvSpPr/>
      </dsp:nvSpPr>
      <dsp:spPr>
        <a:xfrm>
          <a:off x="0" y="1950609"/>
          <a:ext cx="5040000" cy="7787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E0EB37-E2E9-4F17-B818-D06E43CB7304}">
      <dsp:nvSpPr>
        <dsp:cNvPr id="0" name=""/>
        <dsp:cNvSpPr/>
      </dsp:nvSpPr>
      <dsp:spPr>
        <a:xfrm>
          <a:off x="143745" y="2051999"/>
          <a:ext cx="612001" cy="576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16671E-7A29-4186-B543-60C3004F6590}">
      <dsp:nvSpPr>
        <dsp:cNvPr id="0" name=""/>
        <dsp:cNvSpPr/>
      </dsp:nvSpPr>
      <dsp:spPr>
        <a:xfrm>
          <a:off x="899492" y="1950609"/>
          <a:ext cx="4140507" cy="77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1" tIns="82421" rIns="82421" bIns="824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tx1"/>
              </a:solidFill>
              <a:latin typeface="Arial"/>
              <a:cs typeface="Arial"/>
            </a:rPr>
            <a:t>Web:</a:t>
          </a:r>
          <a:r>
            <a:rPr lang="cs-CZ" sz="1800" b="1" kern="1200" dirty="0">
              <a:solidFill>
                <a:srgbClr val="FF0000"/>
              </a:solidFill>
              <a:latin typeface="Arial"/>
              <a:cs typeface="Arial"/>
            </a:rPr>
            <a:t> </a:t>
          </a:r>
          <a:r>
            <a:rPr lang="cs-CZ" sz="1800" b="1" kern="1200" dirty="0">
              <a:latin typeface="Arial"/>
              <a:cs typeface="Arial"/>
            </a:rPr>
            <a:t>vos.ahol.cz</a:t>
          </a:r>
          <a:endParaRPr lang="en-US" sz="1800" b="1" kern="1200" dirty="0">
            <a:latin typeface="Arial"/>
            <a:cs typeface="Arial"/>
          </a:endParaRPr>
        </a:p>
      </dsp:txBody>
      <dsp:txXfrm>
        <a:off x="899492" y="1950609"/>
        <a:ext cx="4140507" cy="778781"/>
      </dsp:txXfrm>
    </dsp:sp>
    <dsp:sp modelId="{051A5989-5111-41B3-8827-E0D2D4E9C1A4}">
      <dsp:nvSpPr>
        <dsp:cNvPr id="0" name=""/>
        <dsp:cNvSpPr/>
      </dsp:nvSpPr>
      <dsp:spPr>
        <a:xfrm>
          <a:off x="0" y="2924085"/>
          <a:ext cx="5040000" cy="7787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2341DF-3F54-4143-B340-295A03F0D6FC}">
      <dsp:nvSpPr>
        <dsp:cNvPr id="0" name=""/>
        <dsp:cNvSpPr/>
      </dsp:nvSpPr>
      <dsp:spPr>
        <a:xfrm>
          <a:off x="143745" y="3025476"/>
          <a:ext cx="612001" cy="576000"/>
        </a:xfrm>
        <a:prstGeom prst="rect">
          <a:avLst/>
        </a:prstGeom>
        <a:blipFill>
          <a:blip xmlns:r="http://schemas.openxmlformats.org/officeDocument/2006/relationships" r:embed="rId7"/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733B6C-AB54-4579-8B59-F9174E8614AA}">
      <dsp:nvSpPr>
        <dsp:cNvPr id="0" name=""/>
        <dsp:cNvSpPr/>
      </dsp:nvSpPr>
      <dsp:spPr>
        <a:xfrm>
          <a:off x="899492" y="2924085"/>
          <a:ext cx="4140507" cy="77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1" tIns="82421" rIns="82421" bIns="824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Facebook: </a:t>
          </a:r>
          <a:r>
            <a:rPr lang="cs-CZ" sz="1800" b="1" kern="1200" dirty="0" err="1">
              <a:latin typeface="Arial" panose="020B0604020202020204" pitchFamily="34" charset="0"/>
              <a:cs typeface="Arial" panose="020B0604020202020204" pitchFamily="34" charset="0"/>
            </a:rPr>
            <a:t>aholvos</a:t>
          </a: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9492" y="2924085"/>
        <a:ext cx="4140507" cy="778781"/>
      </dsp:txXfrm>
    </dsp:sp>
    <dsp:sp modelId="{9C47FC81-FC0C-4EEE-BB3E-A779438A0C19}">
      <dsp:nvSpPr>
        <dsp:cNvPr id="0" name=""/>
        <dsp:cNvSpPr/>
      </dsp:nvSpPr>
      <dsp:spPr>
        <a:xfrm>
          <a:off x="0" y="3897562"/>
          <a:ext cx="5040000" cy="77878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47AADE-404F-4AE2-BF80-30A4122A661A}">
      <dsp:nvSpPr>
        <dsp:cNvPr id="0" name=""/>
        <dsp:cNvSpPr/>
      </dsp:nvSpPr>
      <dsp:spPr>
        <a:xfrm>
          <a:off x="143745" y="3998952"/>
          <a:ext cx="612001" cy="576000"/>
        </a:xfrm>
        <a:prstGeom prst="rect">
          <a:avLst/>
        </a:prstGeom>
        <a:blipFill>
          <a:blip xmlns:r="http://schemas.openxmlformats.org/officeDocument/2006/relationships" r:embed="rId8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36384A-70B1-4F81-A4E2-691BED446DE4}">
      <dsp:nvSpPr>
        <dsp:cNvPr id="0" name=""/>
        <dsp:cNvSpPr/>
      </dsp:nvSpPr>
      <dsp:spPr>
        <a:xfrm>
          <a:off x="899492" y="3897562"/>
          <a:ext cx="4140507" cy="77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1" tIns="82421" rIns="82421" bIns="8242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Instagram</a:t>
          </a:r>
          <a:r>
            <a:rPr lang="cs-CZ" sz="1800" b="1" kern="1200">
              <a:latin typeface="Arial" panose="020B0604020202020204" pitchFamily="34" charset="0"/>
              <a:cs typeface="Arial" panose="020B0604020202020204" pitchFamily="34" charset="0"/>
            </a:rPr>
            <a:t>: ahol</a:t>
          </a: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.vos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9492" y="3897562"/>
        <a:ext cx="4140507" cy="7787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94267E-B352-4134-AA1D-805EE44040A3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52231-E686-4BF9-9137-6342FA69A8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7594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2231-E686-4BF9-9137-6342FA69A8BD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0633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2231-E686-4BF9-9137-6342FA69A8BD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0274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2231-E686-4BF9-9137-6342FA69A8BD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2658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2231-E686-4BF9-9137-6342FA69A8BD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8473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2231-E686-4BF9-9137-6342FA69A8BD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774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2231-E686-4BF9-9137-6342FA69A8BD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89376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2231-E686-4BF9-9137-6342FA69A8BD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1499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2231-E686-4BF9-9137-6342FA69A8BD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9548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2231-E686-4BF9-9137-6342FA69A8BD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0637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2231-E686-4BF9-9137-6342FA69A8BD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50255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2231-E686-4BF9-9137-6342FA69A8BD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5894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2231-E686-4BF9-9137-6342FA69A8BD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89260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2231-E686-4BF9-9137-6342FA69A8BD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790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2231-E686-4BF9-9137-6342FA69A8BD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05489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2231-E686-4BF9-9137-6342FA69A8BD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0310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2231-E686-4BF9-9137-6342FA69A8BD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6781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2231-E686-4BF9-9137-6342FA69A8BD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1827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2231-E686-4BF9-9137-6342FA69A8BD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1919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2231-E686-4BF9-9137-6342FA69A8BD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4703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2231-E686-4BF9-9137-6342FA69A8BD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5415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2231-E686-4BF9-9137-6342FA69A8BD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24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2231-E686-4BF9-9137-6342FA69A8BD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6760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52231-E686-4BF9-9137-6342FA69A8BD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707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8AB9EA-0133-26DA-EE13-61243D12EC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A5AF30D-8A74-ECCF-D9AB-54C5697097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64CC700-53FE-7B71-8AC8-CC8304E35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F1C1D-3AAC-46DF-8D20-EDCBA9BF6C80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B24CC4-E8F7-A8B2-E2A5-665B52CF3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ED83CD-ADB7-B5D6-A81A-F8B88B55D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03E0C-8B70-4AC0-867D-30F169F42B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0209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C2B4C3-EDB3-75BD-E729-17D0027C3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34C784-79C8-8EA9-8DCE-0CCE08F3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38F06DE-ACB3-53F0-6E87-35A0221AF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F1C1D-3AAC-46DF-8D20-EDCBA9BF6C80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571129-6255-B409-C315-080E9E271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4E5330D-79B7-16F1-84BF-1A9E25CFA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03E0C-8B70-4AC0-867D-30F169F42B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2847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3856953-7599-CB93-B3B7-075F7F699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DBBC8B3-8597-95FA-5DED-8FCC404BF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DADFC7-B11E-3443-F718-98BB2726A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F1C1D-3AAC-46DF-8D20-EDCBA9BF6C80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607C735-79E2-4733-8FF9-C64630256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1A6DACA-EB0C-3FB6-6CB6-4D25515F2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03E0C-8B70-4AC0-867D-30F169F42B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3480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7CA30-C01F-D97A-B4E7-C736BC367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EAA349-E584-93FE-FAF2-A95597CC1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FA615A-0FF3-01A4-329F-3EC2CF59A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F1C1D-3AAC-46DF-8D20-EDCBA9BF6C80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1FCDBD-EB4C-219E-F0EA-5704A1C90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9BCC55-2297-E498-7C22-E4E290369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03E0C-8B70-4AC0-867D-30F169F42B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4740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12BE7E-0CD3-533E-E7A3-604C73F1B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B8FD4C9-E4B1-B4CB-09F8-B6BD7A8F2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090E99-E7FA-D46E-CC39-FF07FE0DF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F1C1D-3AAC-46DF-8D20-EDCBA9BF6C80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0ECC20-01C8-EE67-AC30-42E782B4A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7BA3B98-5484-F8FC-B197-C30859E1A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03E0C-8B70-4AC0-867D-30F169F42B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4497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2ECFEB-7531-E656-5522-8A37F66DF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046584-BE7C-172F-631D-D8A12D81C3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2ED9F33-973A-727D-DCB0-904E05496C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5F161CE-DDFE-C229-82A5-7E2608EA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F1C1D-3AAC-46DF-8D20-EDCBA9BF6C80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CDC2EB6-DF5B-16EC-42F3-F55E1CD6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EC5B77A-8656-5616-B69F-13C81971F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03E0C-8B70-4AC0-867D-30F169F42B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1200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9863DC-5BC7-1FEE-ED1F-FB501C940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ACB8271-83CE-34D7-6164-20690812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13E6136-9965-7DCB-7263-A00DC70CA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3751721-9A72-F978-79C0-D3AF411E66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2E21BA3-304F-DD35-848C-4338BC43A9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BE6E4EC-560B-B1DF-2266-F3F76D0B9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F1C1D-3AAC-46DF-8D20-EDCBA9BF6C80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D9F1D66-E74E-3B63-0E27-EB7FE62AF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A6D3D6A-EF5B-5686-442F-A4A4B4A15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03E0C-8B70-4AC0-867D-30F169F42B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1424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FD84D0-5C56-E48F-8E12-AF8183068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2B8BEF1-9DB5-3476-E504-8C0EFB5B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F1C1D-3AAC-46DF-8D20-EDCBA9BF6C80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DE3ADB1-6DC2-D42B-D03D-D3907283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86542FA-595A-DA03-131A-5A20E7333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03E0C-8B70-4AC0-867D-30F169F42B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4460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9292E78-4555-6CE5-BE3A-A81BECA23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F1C1D-3AAC-46DF-8D20-EDCBA9BF6C80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2C9C2A7-091B-DD03-DDA0-2F2489427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13E7870-E7FA-4B20-E4FE-C887ECCA4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03E0C-8B70-4AC0-867D-30F169F42B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3659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769E43-A2EA-0638-2E8B-6512E6F1A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6ED0C4-B357-C54D-9BE2-CE45D9B7C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0120A39-3371-B2BA-3CDD-1D85F88B2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573FB2D-B936-D507-C89E-50DC66CAA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F1C1D-3AAC-46DF-8D20-EDCBA9BF6C80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4301A34-7F18-DEE6-B61B-3B82FC353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A4D9F25-C2DF-3D6E-0AF5-A874FD39B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03E0C-8B70-4AC0-867D-30F169F42B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865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B0FE4A-44FC-7A75-C474-05E82073E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E5092B4-05A5-FAE4-B666-A16A4D2C69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CD37F01-A9F0-FCD2-F998-6EE68DE37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0F01AA-13CC-49BC-E815-DD58B9D2C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F1C1D-3AAC-46DF-8D20-EDCBA9BF6C80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C6D3B6-7B80-AEAE-048A-5EB84D787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6047730-C20B-3494-F3B4-81F549484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03E0C-8B70-4AC0-867D-30F169F42B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443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86F2E70-EE0B-DD1B-3318-3B16B579A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063AD8-180F-8128-1C1B-F9AF0FD9D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04CE66F-E400-43A4-DB13-D1DCFDC0DC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F1C1D-3AAC-46DF-8D20-EDCBA9BF6C80}" type="datetimeFigureOut">
              <a:rPr lang="cs-CZ" smtClean="0"/>
              <a:t>03.04.2025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840AB1-8990-A8BE-9B1C-6A8A2AD37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353C49-64D1-1790-5611-129201CA2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03E0C-8B70-4AC0-867D-30F169F42B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43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svg"/><Relationship Id="rId11" Type="http://schemas.openxmlformats.org/officeDocument/2006/relationships/image" Target="../media/image51.png"/><Relationship Id="rId5" Type="http://schemas.openxmlformats.org/officeDocument/2006/relationships/image" Target="../media/image43.png"/><Relationship Id="rId10" Type="http://schemas.openxmlformats.org/officeDocument/2006/relationships/image" Target="../media/image50.svg"/><Relationship Id="rId4" Type="http://schemas.openxmlformats.org/officeDocument/2006/relationships/image" Target="../media/image46.sv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17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svg"/><Relationship Id="rId11" Type="http://schemas.openxmlformats.org/officeDocument/2006/relationships/image" Target="../media/image59.JPG"/><Relationship Id="rId5" Type="http://schemas.openxmlformats.org/officeDocument/2006/relationships/image" Target="../media/image55.png"/><Relationship Id="rId10" Type="http://schemas.openxmlformats.org/officeDocument/2006/relationships/image" Target="../media/image12.svg"/><Relationship Id="rId4" Type="http://schemas.openxmlformats.org/officeDocument/2006/relationships/image" Target="../media/image54.sv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svg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0" Type="http://schemas.openxmlformats.org/officeDocument/2006/relationships/image" Target="../media/image12.svg"/><Relationship Id="rId4" Type="http://schemas.openxmlformats.org/officeDocument/2006/relationships/image" Target="../media/image68.sv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81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jpeg"/><Relationship Id="rId7" Type="http://schemas.openxmlformats.org/officeDocument/2006/relationships/image" Target="../media/image95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11" Type="http://schemas.openxmlformats.org/officeDocument/2006/relationships/image" Target="../media/image12.svg"/><Relationship Id="rId5" Type="http://schemas.openxmlformats.org/officeDocument/2006/relationships/image" Target="../media/image93.svg"/><Relationship Id="rId10" Type="http://schemas.openxmlformats.org/officeDocument/2006/relationships/image" Target="../media/image11.png"/><Relationship Id="rId4" Type="http://schemas.openxmlformats.org/officeDocument/2006/relationships/image" Target="../media/image92.png"/><Relationship Id="rId9" Type="http://schemas.openxmlformats.org/officeDocument/2006/relationships/image" Target="../media/image9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03.jp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image" Target="../media/image12.svg"/><Relationship Id="rId5" Type="http://schemas.openxmlformats.org/officeDocument/2006/relationships/image" Target="../media/image24.svg"/><Relationship Id="rId10" Type="http://schemas.openxmlformats.org/officeDocument/2006/relationships/image" Target="../media/image11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3DD19-2475-B820-8D1A-29C2018DA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08631"/>
            <a:ext cx="9144000" cy="2387600"/>
          </a:xfrm>
        </p:spPr>
        <p:txBody>
          <a:bodyPr>
            <a:normAutofit/>
          </a:bodyPr>
          <a:lstStyle/>
          <a:p>
            <a:r>
              <a:rPr lang="cs-CZ" sz="8000" b="1" i="0" u="none" strike="noStrike" dirty="0">
                <a:solidFill>
                  <a:srgbClr val="F6F6F6"/>
                </a:solidFill>
                <a:effectLst/>
                <a:latin typeface="Arial Black" panose="020B0A04020102020204" pitchFamily="34" charset="0"/>
              </a:rPr>
              <a:t>AHOL</a:t>
            </a:r>
            <a:br>
              <a:rPr lang="cs-CZ" dirty="0">
                <a:solidFill>
                  <a:srgbClr val="F6F6F6"/>
                </a:solidFill>
                <a:effectLst/>
                <a:latin typeface="Arial Black" panose="020B0A04020102020204" pitchFamily="34" charset="0"/>
              </a:rPr>
            </a:br>
            <a:r>
              <a:rPr lang="cs-CZ" b="1" i="0" strike="noStrike" dirty="0">
                <a:solidFill>
                  <a:srgbClr val="F6F6F6"/>
                </a:solidFill>
                <a:effectLst/>
                <a:latin typeface="Arial Black" panose="020B0A04020102020204" pitchFamily="34" charset="0"/>
              </a:rPr>
              <a:t>Vyšší odborná škola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1A6D71D-CA58-62CA-31A0-F5C026271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61380"/>
            <a:ext cx="9144000" cy="1655762"/>
          </a:xfrm>
        </p:spPr>
        <p:txBody>
          <a:bodyPr>
            <a:normAutofit/>
          </a:bodyPr>
          <a:lstStyle/>
          <a:p>
            <a:r>
              <a:rPr lang="cs-CZ" sz="4800" b="1" i="0" u="none" strike="noStrike" dirty="0">
                <a:solidFill>
                  <a:srgbClr val="F6F6F6"/>
                </a:solidFill>
                <a:effectLst/>
                <a:latin typeface="Arial Black" panose="020B0A04020102020204" pitchFamily="34" charset="0"/>
              </a:rPr>
              <a:t>Škola pro budoucí profesionály</a:t>
            </a:r>
            <a:endParaRPr lang="cs-CZ" sz="4800" dirty="0">
              <a:latin typeface="Arial Black" panose="020B0A04020102020204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934B8541-AA68-33E5-F98F-564F98533654}"/>
              </a:ext>
            </a:extLst>
          </p:cNvPr>
          <p:cNvCxnSpPr/>
          <p:nvPr/>
        </p:nvCxnSpPr>
        <p:spPr>
          <a:xfrm>
            <a:off x="962025" y="3527425"/>
            <a:ext cx="1026795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43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97E46D2E-61D0-449F-B9B8-03BF95F36E62}"/>
              </a:ext>
            </a:extLst>
          </p:cNvPr>
          <p:cNvGrpSpPr/>
          <p:nvPr/>
        </p:nvGrpSpPr>
        <p:grpSpPr>
          <a:xfrm>
            <a:off x="6975301" y="2011956"/>
            <a:ext cx="5136517" cy="4764964"/>
            <a:chOff x="6975301" y="1990188"/>
            <a:chExt cx="5136517" cy="4764964"/>
          </a:xfrm>
        </p:grpSpPr>
        <p:sp>
          <p:nvSpPr>
            <p:cNvPr id="5" name="Obdélník: se zakulacenými rohy 4">
              <a:extLst>
                <a:ext uri="{FF2B5EF4-FFF2-40B4-BE49-F238E27FC236}">
                  <a16:creationId xmlns:a16="http://schemas.microsoft.com/office/drawing/2014/main" id="{119F2B6D-4B60-4514-9196-3885BC4D7708}"/>
                </a:ext>
              </a:extLst>
            </p:cNvPr>
            <p:cNvSpPr/>
            <p:nvPr/>
          </p:nvSpPr>
          <p:spPr>
            <a:xfrm>
              <a:off x="7021352" y="1990188"/>
              <a:ext cx="5040000" cy="82800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Obdélník 5" descr="Programátor samčího pohlaví se souvislou výplní">
              <a:extLst>
                <a:ext uri="{FF2B5EF4-FFF2-40B4-BE49-F238E27FC236}">
                  <a16:creationId xmlns:a16="http://schemas.microsoft.com/office/drawing/2014/main" id="{23CE580D-8830-4002-93E5-FCF7552F942C}"/>
                </a:ext>
              </a:extLst>
            </p:cNvPr>
            <p:cNvSpPr/>
            <p:nvPr/>
          </p:nvSpPr>
          <p:spPr>
            <a:xfrm>
              <a:off x="7090692" y="2134368"/>
              <a:ext cx="612000" cy="576000"/>
            </a:xfrm>
            <a:prstGeom prst="rect">
              <a:avLst/>
            </a:pr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 l="-8000" r="-8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Volný tvar: obrazec 6">
              <a:extLst>
                <a:ext uri="{FF2B5EF4-FFF2-40B4-BE49-F238E27FC236}">
                  <a16:creationId xmlns:a16="http://schemas.microsoft.com/office/drawing/2014/main" id="{6BC16FEE-7273-46AD-8FCC-31D3CE9C7420}"/>
                </a:ext>
              </a:extLst>
            </p:cNvPr>
            <p:cNvSpPr/>
            <p:nvPr/>
          </p:nvSpPr>
          <p:spPr>
            <a:xfrm>
              <a:off x="7873275" y="2054112"/>
              <a:ext cx="4238543" cy="758666"/>
            </a:xfrm>
            <a:custGeom>
              <a:avLst/>
              <a:gdLst>
                <a:gd name="connsiteX0" fmla="*/ 0 w 4238543"/>
                <a:gd name="connsiteY0" fmla="*/ 0 h 758666"/>
                <a:gd name="connsiteX1" fmla="*/ 4238543 w 4238543"/>
                <a:gd name="connsiteY1" fmla="*/ 0 h 758666"/>
                <a:gd name="connsiteX2" fmla="*/ 4238543 w 4238543"/>
                <a:gd name="connsiteY2" fmla="*/ 758666 h 758666"/>
                <a:gd name="connsiteX3" fmla="*/ 0 w 4238543"/>
                <a:gd name="connsiteY3" fmla="*/ 758666 h 758666"/>
                <a:gd name="connsiteX4" fmla="*/ 0 w 4238543"/>
                <a:gd name="connsiteY4" fmla="*/ 0 h 758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8543" h="758666">
                  <a:moveTo>
                    <a:pt x="0" y="0"/>
                  </a:moveTo>
                  <a:lnTo>
                    <a:pt x="4238543" y="0"/>
                  </a:lnTo>
                  <a:lnTo>
                    <a:pt x="4238543" y="758666"/>
                  </a:lnTo>
                  <a:lnTo>
                    <a:pt x="0" y="7586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292" tIns="80292" rIns="80292" bIns="80292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8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Business analytik.</a:t>
              </a:r>
              <a:endParaRPr lang="en-US" sz="18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bdélník: se zakulacenými rohy 7">
              <a:extLst>
                <a:ext uri="{FF2B5EF4-FFF2-40B4-BE49-F238E27FC236}">
                  <a16:creationId xmlns:a16="http://schemas.microsoft.com/office/drawing/2014/main" id="{D5C5A602-8C9F-4FC3-953B-A29D0A2374A6}"/>
                </a:ext>
              </a:extLst>
            </p:cNvPr>
            <p:cNvSpPr/>
            <p:nvPr/>
          </p:nvSpPr>
          <p:spPr>
            <a:xfrm>
              <a:off x="6978919" y="2996122"/>
              <a:ext cx="5040000" cy="82800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Obdélník 8" descr="Počítač se souvislou výplní">
              <a:extLst>
                <a:ext uri="{FF2B5EF4-FFF2-40B4-BE49-F238E27FC236}">
                  <a16:creationId xmlns:a16="http://schemas.microsoft.com/office/drawing/2014/main" id="{34C14C4A-DC1E-4CD6-85DA-2072D1A02041}"/>
                </a:ext>
              </a:extLst>
            </p:cNvPr>
            <p:cNvSpPr/>
            <p:nvPr/>
          </p:nvSpPr>
          <p:spPr>
            <a:xfrm>
              <a:off x="7090692" y="3119232"/>
              <a:ext cx="612000" cy="576000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 t="-18000" b="-18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855C6907-7A69-48F6-B98C-2E82942BEAF2}"/>
                </a:ext>
              </a:extLst>
            </p:cNvPr>
            <p:cNvSpPr/>
            <p:nvPr/>
          </p:nvSpPr>
          <p:spPr>
            <a:xfrm>
              <a:off x="7968092" y="3009633"/>
              <a:ext cx="4048910" cy="758666"/>
            </a:xfrm>
            <a:custGeom>
              <a:avLst/>
              <a:gdLst>
                <a:gd name="connsiteX0" fmla="*/ 0 w 4048910"/>
                <a:gd name="connsiteY0" fmla="*/ 0 h 758666"/>
                <a:gd name="connsiteX1" fmla="*/ 4048910 w 4048910"/>
                <a:gd name="connsiteY1" fmla="*/ 0 h 758666"/>
                <a:gd name="connsiteX2" fmla="*/ 4048910 w 4048910"/>
                <a:gd name="connsiteY2" fmla="*/ 758666 h 758666"/>
                <a:gd name="connsiteX3" fmla="*/ 0 w 4048910"/>
                <a:gd name="connsiteY3" fmla="*/ 758666 h 758666"/>
                <a:gd name="connsiteX4" fmla="*/ 0 w 4048910"/>
                <a:gd name="connsiteY4" fmla="*/ 0 h 758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910" h="758666">
                  <a:moveTo>
                    <a:pt x="0" y="0"/>
                  </a:moveTo>
                  <a:lnTo>
                    <a:pt x="4048910" y="0"/>
                  </a:lnTo>
                  <a:lnTo>
                    <a:pt x="4048910" y="758666"/>
                  </a:lnTo>
                  <a:lnTo>
                    <a:pt x="0" y="7586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292" tIns="80292" rIns="80292" bIns="80292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8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Správce a designer aplikací umělé inteligence.</a:t>
              </a:r>
              <a:endParaRPr lang="en-US" sz="18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bdélník: se zakulacenými rohy 11">
              <a:extLst>
                <a:ext uri="{FF2B5EF4-FFF2-40B4-BE49-F238E27FC236}">
                  <a16:creationId xmlns:a16="http://schemas.microsoft.com/office/drawing/2014/main" id="{68A39598-EB2B-4FB0-901E-59A5574CE796}"/>
                </a:ext>
              </a:extLst>
            </p:cNvPr>
            <p:cNvSpPr/>
            <p:nvPr/>
          </p:nvSpPr>
          <p:spPr>
            <a:xfrm>
              <a:off x="6975301" y="3962689"/>
              <a:ext cx="5040000" cy="82800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Obdélník 12" descr="Internet se souvislou výplní">
              <a:extLst>
                <a:ext uri="{FF2B5EF4-FFF2-40B4-BE49-F238E27FC236}">
                  <a16:creationId xmlns:a16="http://schemas.microsoft.com/office/drawing/2014/main" id="{5504CF9B-D8CD-4F24-BEB6-3E28FE54A3D6}"/>
                </a:ext>
              </a:extLst>
            </p:cNvPr>
            <p:cNvSpPr/>
            <p:nvPr/>
          </p:nvSpPr>
          <p:spPr>
            <a:xfrm>
              <a:off x="7113556" y="4088689"/>
              <a:ext cx="612000" cy="576000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 t="-18000" b="-18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3072C031-1F81-4BE5-9405-A1075B2C7DFD}"/>
                </a:ext>
              </a:extLst>
            </p:cNvPr>
            <p:cNvSpPr/>
            <p:nvPr/>
          </p:nvSpPr>
          <p:spPr>
            <a:xfrm>
              <a:off x="7968092" y="4026501"/>
              <a:ext cx="4048910" cy="758666"/>
            </a:xfrm>
            <a:custGeom>
              <a:avLst/>
              <a:gdLst>
                <a:gd name="connsiteX0" fmla="*/ 0 w 4048910"/>
                <a:gd name="connsiteY0" fmla="*/ 0 h 758666"/>
                <a:gd name="connsiteX1" fmla="*/ 4048910 w 4048910"/>
                <a:gd name="connsiteY1" fmla="*/ 0 h 758666"/>
                <a:gd name="connsiteX2" fmla="*/ 4048910 w 4048910"/>
                <a:gd name="connsiteY2" fmla="*/ 758666 h 758666"/>
                <a:gd name="connsiteX3" fmla="*/ 0 w 4048910"/>
                <a:gd name="connsiteY3" fmla="*/ 758666 h 758666"/>
                <a:gd name="connsiteX4" fmla="*/ 0 w 4048910"/>
                <a:gd name="connsiteY4" fmla="*/ 0 h 758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910" h="758666">
                  <a:moveTo>
                    <a:pt x="0" y="0"/>
                  </a:moveTo>
                  <a:lnTo>
                    <a:pt x="4048910" y="0"/>
                  </a:lnTo>
                  <a:lnTo>
                    <a:pt x="4048910" y="758666"/>
                  </a:lnTo>
                  <a:lnTo>
                    <a:pt x="0" y="7586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292" tIns="80292" rIns="80292" bIns="80292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8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Specialista v oblasti kyberbezpečnosti.</a:t>
              </a:r>
              <a:endParaRPr lang="en-US" sz="18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bdélník: se zakulacenými rohy 14">
              <a:extLst>
                <a:ext uri="{FF2B5EF4-FFF2-40B4-BE49-F238E27FC236}">
                  <a16:creationId xmlns:a16="http://schemas.microsoft.com/office/drawing/2014/main" id="{797B4EC3-0AE8-49BB-A24C-BBD6D11D1F76}"/>
                </a:ext>
              </a:extLst>
            </p:cNvPr>
            <p:cNvSpPr/>
            <p:nvPr/>
          </p:nvSpPr>
          <p:spPr>
            <a:xfrm>
              <a:off x="7021352" y="4915808"/>
              <a:ext cx="5040000" cy="82800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Obdélník 15" descr="Zapojit se souvislou výplní">
              <a:extLst>
                <a:ext uri="{FF2B5EF4-FFF2-40B4-BE49-F238E27FC236}">
                  <a16:creationId xmlns:a16="http://schemas.microsoft.com/office/drawing/2014/main" id="{854D780C-7232-464B-A2CE-0D585DB30563}"/>
                </a:ext>
              </a:extLst>
            </p:cNvPr>
            <p:cNvSpPr/>
            <p:nvPr/>
          </p:nvSpPr>
          <p:spPr>
            <a:xfrm>
              <a:off x="7135400" y="5022557"/>
              <a:ext cx="612000" cy="576000"/>
            </a:xfrm>
            <a:prstGeom prst="rect">
              <a:avLst/>
            </a:pr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 t="-17000" b="-1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E9C0D487-DAC2-4E89-B5B9-5E5C90F619FC}"/>
                </a:ext>
              </a:extLst>
            </p:cNvPr>
            <p:cNvSpPr/>
            <p:nvPr/>
          </p:nvSpPr>
          <p:spPr>
            <a:xfrm>
              <a:off x="7982630" y="4938393"/>
              <a:ext cx="4048910" cy="734101"/>
            </a:xfrm>
            <a:custGeom>
              <a:avLst/>
              <a:gdLst>
                <a:gd name="connsiteX0" fmla="*/ 0 w 4048910"/>
                <a:gd name="connsiteY0" fmla="*/ 0 h 734101"/>
                <a:gd name="connsiteX1" fmla="*/ 4048910 w 4048910"/>
                <a:gd name="connsiteY1" fmla="*/ 0 h 734101"/>
                <a:gd name="connsiteX2" fmla="*/ 4048910 w 4048910"/>
                <a:gd name="connsiteY2" fmla="*/ 734101 h 734101"/>
                <a:gd name="connsiteX3" fmla="*/ 0 w 4048910"/>
                <a:gd name="connsiteY3" fmla="*/ 734101 h 734101"/>
                <a:gd name="connsiteX4" fmla="*/ 0 w 4048910"/>
                <a:gd name="connsiteY4" fmla="*/ 0 h 73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910" h="734101">
                  <a:moveTo>
                    <a:pt x="0" y="0"/>
                  </a:moveTo>
                  <a:lnTo>
                    <a:pt x="4048910" y="0"/>
                  </a:lnTo>
                  <a:lnTo>
                    <a:pt x="4048910" y="734101"/>
                  </a:lnTo>
                  <a:lnTo>
                    <a:pt x="0" y="7341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292" tIns="80292" rIns="80292" bIns="80292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8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Správce operačních systémů, sítí </a:t>
              </a:r>
              <a:br>
                <a:rPr lang="cs-CZ" sz="1800" b="1" kern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sz="18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a aplikací.</a:t>
              </a:r>
              <a:endParaRPr lang="en-US" sz="18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bdélník: se zakulacenými rohy 17">
              <a:extLst>
                <a:ext uri="{FF2B5EF4-FFF2-40B4-BE49-F238E27FC236}">
                  <a16:creationId xmlns:a16="http://schemas.microsoft.com/office/drawing/2014/main" id="{3C9C93C2-4900-4801-A500-E037CCEBA2F3}"/>
                </a:ext>
              </a:extLst>
            </p:cNvPr>
            <p:cNvSpPr/>
            <p:nvPr/>
          </p:nvSpPr>
          <p:spPr>
            <a:xfrm>
              <a:off x="7021352" y="5927152"/>
              <a:ext cx="5040000" cy="82800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Obdélník 18" descr="Webový design se souvislou výplní">
              <a:extLst>
                <a:ext uri="{FF2B5EF4-FFF2-40B4-BE49-F238E27FC236}">
                  <a16:creationId xmlns:a16="http://schemas.microsoft.com/office/drawing/2014/main" id="{D0826C61-9CFF-433B-AE53-C43E68033D35}"/>
                </a:ext>
              </a:extLst>
            </p:cNvPr>
            <p:cNvSpPr/>
            <p:nvPr/>
          </p:nvSpPr>
          <p:spPr>
            <a:xfrm>
              <a:off x="7148954" y="6044858"/>
              <a:ext cx="612000" cy="576000"/>
            </a:xfrm>
            <a:prstGeom prst="rect">
              <a:avLst/>
            </a:prstGeom>
            <a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>
                <a:fillRect t="-18000" b="-18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Volný tvar: obrazec 19">
              <a:extLst>
                <a:ext uri="{FF2B5EF4-FFF2-40B4-BE49-F238E27FC236}">
                  <a16:creationId xmlns:a16="http://schemas.microsoft.com/office/drawing/2014/main" id="{BA203C6B-9D5D-464C-9B9C-9DBF2C28FA32}"/>
                </a:ext>
              </a:extLst>
            </p:cNvPr>
            <p:cNvSpPr/>
            <p:nvPr/>
          </p:nvSpPr>
          <p:spPr>
            <a:xfrm>
              <a:off x="7982630" y="5928833"/>
              <a:ext cx="4048910" cy="758666"/>
            </a:xfrm>
            <a:custGeom>
              <a:avLst/>
              <a:gdLst>
                <a:gd name="connsiteX0" fmla="*/ 0 w 4048910"/>
                <a:gd name="connsiteY0" fmla="*/ 0 h 758666"/>
                <a:gd name="connsiteX1" fmla="*/ 4048910 w 4048910"/>
                <a:gd name="connsiteY1" fmla="*/ 0 h 758666"/>
                <a:gd name="connsiteX2" fmla="*/ 4048910 w 4048910"/>
                <a:gd name="connsiteY2" fmla="*/ 758666 h 758666"/>
                <a:gd name="connsiteX3" fmla="*/ 0 w 4048910"/>
                <a:gd name="connsiteY3" fmla="*/ 758666 h 758666"/>
                <a:gd name="connsiteX4" fmla="*/ 0 w 4048910"/>
                <a:gd name="connsiteY4" fmla="*/ 0 h 758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910" h="758666">
                  <a:moveTo>
                    <a:pt x="0" y="0"/>
                  </a:moveTo>
                  <a:lnTo>
                    <a:pt x="4048910" y="0"/>
                  </a:lnTo>
                  <a:lnTo>
                    <a:pt x="4048910" y="758666"/>
                  </a:lnTo>
                  <a:lnTo>
                    <a:pt x="0" y="7586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292" tIns="80292" rIns="80292" bIns="80292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9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Junior IT specialista.</a:t>
              </a:r>
              <a:endParaRPr lang="en-US" sz="19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B2D88EFD-BB8C-227B-704A-3EA08D81F5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" r="5383"/>
          <a:stretch/>
        </p:blipFill>
        <p:spPr>
          <a:xfrm>
            <a:off x="1" y="10"/>
            <a:ext cx="6876000" cy="685800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9F7A4960-D1DB-B325-D734-51A0131D2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0954" y="438332"/>
            <a:ext cx="3543011" cy="79934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cs-CZ" sz="4000" b="1" dirty="0">
                <a:solidFill>
                  <a:srgbClr val="002060"/>
                </a:solidFill>
                <a:latin typeface="Arial Black" panose="020B0A04020102020204" pitchFamily="34" charset="0"/>
              </a:rPr>
              <a:t>Informační technologie</a:t>
            </a:r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FD7228FE-C688-83A4-B13B-DBB4CF423456}"/>
              </a:ext>
            </a:extLst>
          </p:cNvPr>
          <p:cNvSpPr txBox="1">
            <a:spLocks/>
          </p:cNvSpPr>
          <p:nvPr/>
        </p:nvSpPr>
        <p:spPr>
          <a:xfrm>
            <a:off x="8195095" y="1206609"/>
            <a:ext cx="2692511" cy="519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b="1" dirty="0">
                <a:solidFill>
                  <a:srgbClr val="FF0000"/>
                </a:solidFill>
                <a:latin typeface="Arial Black" panose="020B0A04020102020204" pitchFamily="34" charset="0"/>
              </a:rPr>
              <a:t>Možnosti uplatnění</a:t>
            </a:r>
            <a:endParaRPr lang="en-US" sz="1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471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E3E613-1BBF-1A01-7122-A066070A3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020" y="386263"/>
            <a:ext cx="3289446" cy="79934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cs-CZ" sz="4000" b="1" dirty="0">
                <a:solidFill>
                  <a:srgbClr val="002060"/>
                </a:solidFill>
                <a:latin typeface="Arial Black" panose="020B0A04020102020204" pitchFamily="34" charset="0"/>
              </a:rPr>
              <a:t>Logistik specialista</a:t>
            </a:r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2D06F327-1877-8C63-3252-E48D0E1BDBE1}"/>
              </a:ext>
            </a:extLst>
          </p:cNvPr>
          <p:cNvSpPr txBox="1">
            <a:spLocks/>
          </p:cNvSpPr>
          <p:nvPr/>
        </p:nvSpPr>
        <p:spPr>
          <a:xfrm>
            <a:off x="890041" y="1269280"/>
            <a:ext cx="3549404" cy="519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denní forma studia 3 roky,</a:t>
            </a:r>
          </a:p>
          <a:p>
            <a:pPr algn="ctr"/>
            <a:r>
              <a:rPr lang="cs-CZ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dálková forma studia 3,5 roku</a:t>
            </a:r>
            <a:endParaRPr lang="en-US" sz="1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478EAEEE-F38A-47CF-9DA0-2877FAD538D5}"/>
              </a:ext>
            </a:extLst>
          </p:cNvPr>
          <p:cNvGrpSpPr/>
          <p:nvPr/>
        </p:nvGrpSpPr>
        <p:grpSpPr>
          <a:xfrm>
            <a:off x="148737" y="2006724"/>
            <a:ext cx="5161440" cy="4704254"/>
            <a:chOff x="148737" y="2006808"/>
            <a:chExt cx="5161440" cy="4688765"/>
          </a:xfrm>
        </p:grpSpPr>
        <p:sp>
          <p:nvSpPr>
            <p:cNvPr id="4" name="Obdélník: se zakulacenými rohy 3">
              <a:extLst>
                <a:ext uri="{FF2B5EF4-FFF2-40B4-BE49-F238E27FC236}">
                  <a16:creationId xmlns:a16="http://schemas.microsoft.com/office/drawing/2014/main" id="{04D9AD0C-EA4F-4789-875F-EEF269C719F4}"/>
                </a:ext>
              </a:extLst>
            </p:cNvPr>
            <p:cNvSpPr/>
            <p:nvPr/>
          </p:nvSpPr>
          <p:spPr>
            <a:xfrm>
              <a:off x="148737" y="2006808"/>
              <a:ext cx="5040000" cy="107644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Obdélník 4" descr="Kancelářský pracovník samčího pohlaví se souvislou výplní">
              <a:extLst>
                <a:ext uri="{FF2B5EF4-FFF2-40B4-BE49-F238E27FC236}">
                  <a16:creationId xmlns:a16="http://schemas.microsoft.com/office/drawing/2014/main" id="{37B8D971-744F-43C1-9710-B2479E056357}"/>
                </a:ext>
              </a:extLst>
            </p:cNvPr>
            <p:cNvSpPr/>
            <p:nvPr/>
          </p:nvSpPr>
          <p:spPr>
            <a:xfrm>
              <a:off x="263652" y="2224285"/>
              <a:ext cx="612000" cy="574103"/>
            </a:xfrm>
            <a:prstGeom prst="rect">
              <a:avLst/>
            </a:pr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 l="-2000" r="-2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8" name="Volný tvar: obrazec 7">
              <a:extLst>
                <a:ext uri="{FF2B5EF4-FFF2-40B4-BE49-F238E27FC236}">
                  <a16:creationId xmlns:a16="http://schemas.microsoft.com/office/drawing/2014/main" id="{1B174014-D75E-41AC-95D7-5592C5A72D6F}"/>
                </a:ext>
              </a:extLst>
            </p:cNvPr>
            <p:cNvSpPr/>
            <p:nvPr/>
          </p:nvSpPr>
          <p:spPr>
            <a:xfrm>
              <a:off x="1275426" y="2069099"/>
              <a:ext cx="3914073" cy="1010661"/>
            </a:xfrm>
            <a:custGeom>
              <a:avLst/>
              <a:gdLst>
                <a:gd name="connsiteX0" fmla="*/ 0 w 3508807"/>
                <a:gd name="connsiteY0" fmla="*/ 0 h 1010661"/>
                <a:gd name="connsiteX1" fmla="*/ 3508807 w 3508807"/>
                <a:gd name="connsiteY1" fmla="*/ 0 h 1010661"/>
                <a:gd name="connsiteX2" fmla="*/ 3508807 w 3508807"/>
                <a:gd name="connsiteY2" fmla="*/ 1010661 h 1010661"/>
                <a:gd name="connsiteX3" fmla="*/ 0 w 3508807"/>
                <a:gd name="connsiteY3" fmla="*/ 1010661 h 1010661"/>
                <a:gd name="connsiteX4" fmla="*/ 0 w 3508807"/>
                <a:gd name="connsiteY4" fmla="*/ 0 h 1010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8807" h="1010661">
                  <a:moveTo>
                    <a:pt x="0" y="0"/>
                  </a:moveTo>
                  <a:lnTo>
                    <a:pt x="3508807" y="0"/>
                  </a:lnTo>
                  <a:lnTo>
                    <a:pt x="3508807" y="1010661"/>
                  </a:lnTo>
                  <a:lnTo>
                    <a:pt x="0" y="10106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962" tIns="106962" rIns="106962" bIns="106962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b="1" i="0" u="none" kern="1200" dirty="0">
                  <a:latin typeface="Arial" panose="020B0604020202020204" pitchFamily="34" charset="0"/>
                  <a:cs typeface="Arial" panose="020B0604020202020204" pitchFamily="34" charset="0"/>
                </a:rPr>
                <a:t>Budete řídit optimalizaci materiálového toku, dopravy a přepravy, optimalizaci skladovacích procesů a vyhodnocovat efektivitu a rizika v dopravě.</a:t>
              </a:r>
              <a:endParaRPr lang="cs-CZ" sz="15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bdélník: se zakulacenými rohy 8">
              <a:extLst>
                <a:ext uri="{FF2B5EF4-FFF2-40B4-BE49-F238E27FC236}">
                  <a16:creationId xmlns:a16="http://schemas.microsoft.com/office/drawing/2014/main" id="{ECDE66BB-4C46-4F4B-900C-18729FDCC1E9}"/>
                </a:ext>
              </a:extLst>
            </p:cNvPr>
            <p:cNvSpPr/>
            <p:nvPr/>
          </p:nvSpPr>
          <p:spPr>
            <a:xfrm>
              <a:off x="148737" y="3301720"/>
              <a:ext cx="5040000" cy="100967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Obdélník 9" descr="Levá hemisféra se souvislou výplní">
              <a:extLst>
                <a:ext uri="{FF2B5EF4-FFF2-40B4-BE49-F238E27FC236}">
                  <a16:creationId xmlns:a16="http://schemas.microsoft.com/office/drawing/2014/main" id="{6A12448B-E323-4402-A7DA-1687D711EE40}"/>
                </a:ext>
              </a:extLst>
            </p:cNvPr>
            <p:cNvSpPr/>
            <p:nvPr/>
          </p:nvSpPr>
          <p:spPr>
            <a:xfrm>
              <a:off x="263652" y="3464757"/>
              <a:ext cx="612000" cy="574103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 l="-2000" r="-2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42BDB438-5929-4084-B6D3-0519365FBB55}"/>
                </a:ext>
              </a:extLst>
            </p:cNvPr>
            <p:cNvSpPr/>
            <p:nvPr/>
          </p:nvSpPr>
          <p:spPr>
            <a:xfrm>
              <a:off x="1274981" y="3307272"/>
              <a:ext cx="3948441" cy="1010661"/>
            </a:xfrm>
            <a:custGeom>
              <a:avLst/>
              <a:gdLst>
                <a:gd name="connsiteX0" fmla="*/ 0 w 3577545"/>
                <a:gd name="connsiteY0" fmla="*/ 0 h 1010661"/>
                <a:gd name="connsiteX1" fmla="*/ 3577545 w 3577545"/>
                <a:gd name="connsiteY1" fmla="*/ 0 h 1010661"/>
                <a:gd name="connsiteX2" fmla="*/ 3577545 w 3577545"/>
                <a:gd name="connsiteY2" fmla="*/ 1010661 h 1010661"/>
                <a:gd name="connsiteX3" fmla="*/ 0 w 3577545"/>
                <a:gd name="connsiteY3" fmla="*/ 1010661 h 1010661"/>
                <a:gd name="connsiteX4" fmla="*/ 0 w 3577545"/>
                <a:gd name="connsiteY4" fmla="*/ 0 h 1010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7545" h="1010661">
                  <a:moveTo>
                    <a:pt x="0" y="0"/>
                  </a:moveTo>
                  <a:lnTo>
                    <a:pt x="3577545" y="0"/>
                  </a:lnTo>
                  <a:lnTo>
                    <a:pt x="3577545" y="1010661"/>
                  </a:lnTo>
                  <a:lnTo>
                    <a:pt x="0" y="10106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962" tIns="106962" rIns="106962" bIns="106962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b="1" i="0" u="none" kern="1200" dirty="0">
                  <a:latin typeface="Arial" panose="020B0604020202020204" pitchFamily="34" charset="0"/>
                  <a:cs typeface="Arial" panose="020B0604020202020204" pitchFamily="34" charset="0"/>
                </a:rPr>
                <a:t>Získáte znalosti a dovednosti </a:t>
              </a:r>
              <a:br>
                <a:rPr lang="cs-CZ" sz="1500" b="1" i="0" u="none" kern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sz="1500" b="1" i="0" u="none" kern="1200" dirty="0">
                  <a:latin typeface="Arial" panose="020B0604020202020204" pitchFamily="34" charset="0"/>
                  <a:cs typeface="Arial" panose="020B0604020202020204" pitchFamily="34" charset="0"/>
                </a:rPr>
                <a:t>v oblastech dopravy, přepravy, skladování, řízení provozu, City logistiky, krizové logistiky a telematiky. </a:t>
              </a:r>
              <a:endParaRPr lang="en-US" sz="15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bdélník: se zakulacenými rohy 13">
              <a:extLst>
                <a:ext uri="{FF2B5EF4-FFF2-40B4-BE49-F238E27FC236}">
                  <a16:creationId xmlns:a16="http://schemas.microsoft.com/office/drawing/2014/main" id="{4F17B194-C7CA-49A1-91AE-25C93EEBE160}"/>
                </a:ext>
              </a:extLst>
            </p:cNvPr>
            <p:cNvSpPr/>
            <p:nvPr/>
          </p:nvSpPr>
          <p:spPr>
            <a:xfrm>
              <a:off x="148737" y="4478190"/>
              <a:ext cx="5040000" cy="100967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Obdélník 14" descr="Doručení se souvislou výplní">
              <a:extLst>
                <a:ext uri="{FF2B5EF4-FFF2-40B4-BE49-F238E27FC236}">
                  <a16:creationId xmlns:a16="http://schemas.microsoft.com/office/drawing/2014/main" id="{CA72B530-5DC4-4919-92EF-132238C91E14}"/>
                </a:ext>
              </a:extLst>
            </p:cNvPr>
            <p:cNvSpPr/>
            <p:nvPr/>
          </p:nvSpPr>
          <p:spPr>
            <a:xfrm>
              <a:off x="263652" y="4665796"/>
              <a:ext cx="612000" cy="574103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 l="-2000" r="-2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D0011081-ED31-45A7-AE52-A5C0421B700B}"/>
                </a:ext>
              </a:extLst>
            </p:cNvPr>
            <p:cNvSpPr/>
            <p:nvPr/>
          </p:nvSpPr>
          <p:spPr>
            <a:xfrm>
              <a:off x="1275426" y="4481577"/>
              <a:ext cx="3751055" cy="1010661"/>
            </a:xfrm>
            <a:custGeom>
              <a:avLst/>
              <a:gdLst>
                <a:gd name="connsiteX0" fmla="*/ 0 w 3751055"/>
                <a:gd name="connsiteY0" fmla="*/ 0 h 1010661"/>
                <a:gd name="connsiteX1" fmla="*/ 3751055 w 3751055"/>
                <a:gd name="connsiteY1" fmla="*/ 0 h 1010661"/>
                <a:gd name="connsiteX2" fmla="*/ 3751055 w 3751055"/>
                <a:gd name="connsiteY2" fmla="*/ 1010661 h 1010661"/>
                <a:gd name="connsiteX3" fmla="*/ 0 w 3751055"/>
                <a:gd name="connsiteY3" fmla="*/ 1010661 h 1010661"/>
                <a:gd name="connsiteX4" fmla="*/ 0 w 3751055"/>
                <a:gd name="connsiteY4" fmla="*/ 0 h 1010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1055" h="1010661">
                  <a:moveTo>
                    <a:pt x="0" y="0"/>
                  </a:moveTo>
                  <a:lnTo>
                    <a:pt x="3751055" y="0"/>
                  </a:lnTo>
                  <a:lnTo>
                    <a:pt x="3751055" y="1010661"/>
                  </a:lnTo>
                  <a:lnTo>
                    <a:pt x="0" y="10106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962" tIns="106962" rIns="106962" bIns="106962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Vychováváme specialisty v oblasti řízení kompletních logistických řetězců.</a:t>
              </a:r>
              <a:endParaRPr lang="en-US" sz="15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bdélník: se zakulacenými rohy 17">
              <a:extLst>
                <a:ext uri="{FF2B5EF4-FFF2-40B4-BE49-F238E27FC236}">
                  <a16:creationId xmlns:a16="http://schemas.microsoft.com/office/drawing/2014/main" id="{ED6904A8-B010-4B8A-8639-5766A5BAD3DF}"/>
                </a:ext>
              </a:extLst>
            </p:cNvPr>
            <p:cNvSpPr/>
            <p:nvPr/>
          </p:nvSpPr>
          <p:spPr>
            <a:xfrm>
              <a:off x="148737" y="5685899"/>
              <a:ext cx="5040000" cy="100967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Obdélník 18" descr="Office Worker">
              <a:extLst>
                <a:ext uri="{FF2B5EF4-FFF2-40B4-BE49-F238E27FC236}">
                  <a16:creationId xmlns:a16="http://schemas.microsoft.com/office/drawing/2014/main" id="{847ED72B-DBD7-44CC-9CA0-1E8636D5304C}"/>
                </a:ext>
              </a:extLst>
            </p:cNvPr>
            <p:cNvSpPr/>
            <p:nvPr/>
          </p:nvSpPr>
          <p:spPr>
            <a:xfrm>
              <a:off x="263652" y="5869475"/>
              <a:ext cx="612000" cy="574103"/>
            </a:xfrm>
            <a:prstGeom prst="rect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Volný tvar: obrazec 19">
              <a:extLst>
                <a:ext uri="{FF2B5EF4-FFF2-40B4-BE49-F238E27FC236}">
                  <a16:creationId xmlns:a16="http://schemas.microsoft.com/office/drawing/2014/main" id="{F3F6BE68-0A4F-49C3-A2F3-EF6561AA00F9}"/>
                </a:ext>
              </a:extLst>
            </p:cNvPr>
            <p:cNvSpPr/>
            <p:nvPr/>
          </p:nvSpPr>
          <p:spPr>
            <a:xfrm>
              <a:off x="1274981" y="5642570"/>
              <a:ext cx="4035196" cy="1009674"/>
            </a:xfrm>
            <a:custGeom>
              <a:avLst/>
              <a:gdLst>
                <a:gd name="connsiteX0" fmla="*/ 0 w 3751055"/>
                <a:gd name="connsiteY0" fmla="*/ 0 h 1010661"/>
                <a:gd name="connsiteX1" fmla="*/ 3751055 w 3751055"/>
                <a:gd name="connsiteY1" fmla="*/ 0 h 1010661"/>
                <a:gd name="connsiteX2" fmla="*/ 3751055 w 3751055"/>
                <a:gd name="connsiteY2" fmla="*/ 1010661 h 1010661"/>
                <a:gd name="connsiteX3" fmla="*/ 0 w 3751055"/>
                <a:gd name="connsiteY3" fmla="*/ 1010661 h 1010661"/>
                <a:gd name="connsiteX4" fmla="*/ 0 w 3751055"/>
                <a:gd name="connsiteY4" fmla="*/ 0 h 1010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1055" h="1010661">
                  <a:moveTo>
                    <a:pt x="0" y="0"/>
                  </a:moveTo>
                  <a:lnTo>
                    <a:pt x="3751055" y="0"/>
                  </a:lnTo>
                  <a:lnTo>
                    <a:pt x="3751055" y="1010661"/>
                  </a:lnTo>
                  <a:lnTo>
                    <a:pt x="0" y="101066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962" tIns="106962" rIns="106962" bIns="106962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Semestrální odborná praxe v manažerských funkcích v oblasti logistiky</a:t>
              </a:r>
              <a:r>
                <a:rPr lang="cs-CZ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15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Zástupný obsah 5">
            <a:extLst>
              <a:ext uri="{FF2B5EF4-FFF2-40B4-BE49-F238E27FC236}">
                <a16:creationId xmlns:a16="http://schemas.microsoft.com/office/drawing/2014/main" id="{5735A702-E568-4BC3-9A7A-0B9ADD0E70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1" b="14511"/>
          <a:stretch/>
        </p:blipFill>
        <p:spPr>
          <a:xfrm>
            <a:off x="5327519" y="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3117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Zástupný obsah 3">
            <a:extLst>
              <a:ext uri="{FF2B5EF4-FFF2-40B4-BE49-F238E27FC236}">
                <a16:creationId xmlns:a16="http://schemas.microsoft.com/office/drawing/2014/main" id="{EA145E82-3E89-81C2-A41B-7340F786E71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27542273"/>
              </p:ext>
            </p:extLst>
          </p:nvPr>
        </p:nvGraphicFramePr>
        <p:xfrm>
          <a:off x="7075363" y="2008597"/>
          <a:ext cx="5040000" cy="46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B2D88EFD-BB8C-227B-704A-3EA08D81F5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8" b="12598"/>
          <a:stretch/>
        </p:blipFill>
        <p:spPr>
          <a:xfrm>
            <a:off x="1" y="10"/>
            <a:ext cx="6876000" cy="685800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2D7CD472-A807-D1B7-FA96-E7C1F711A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9933" y="483347"/>
            <a:ext cx="4925086" cy="79934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cs-CZ" sz="4000" b="1" dirty="0">
                <a:solidFill>
                  <a:srgbClr val="002060"/>
                </a:solidFill>
                <a:latin typeface="Arial Black" panose="020B0A04020102020204" pitchFamily="34" charset="0"/>
              </a:rPr>
              <a:t>Logistik specialista</a:t>
            </a:r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DCAAD40E-80BD-778A-31EC-813C656A1C1F}"/>
              </a:ext>
            </a:extLst>
          </p:cNvPr>
          <p:cNvSpPr txBox="1">
            <a:spLocks/>
          </p:cNvSpPr>
          <p:nvPr/>
        </p:nvSpPr>
        <p:spPr>
          <a:xfrm>
            <a:off x="8499391" y="1212854"/>
            <a:ext cx="2330419" cy="519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Možnost uplatnění</a:t>
            </a:r>
            <a:endParaRPr lang="en-US" sz="1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858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E3E613-1BBF-1A01-7122-A066070A3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94" y="443601"/>
            <a:ext cx="4925086" cy="79934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cs-CZ" sz="4000" b="1" dirty="0">
                <a:solidFill>
                  <a:srgbClr val="002060"/>
                </a:solidFill>
                <a:latin typeface="Arial Black" panose="020B0A04020102020204" pitchFamily="34" charset="0"/>
              </a:rPr>
              <a:t>Management lidských zdrojů</a:t>
            </a:r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D6D130CE-2F5E-45DA-B603-20721E2A69CA}"/>
              </a:ext>
            </a:extLst>
          </p:cNvPr>
          <p:cNvGrpSpPr/>
          <p:nvPr/>
        </p:nvGrpSpPr>
        <p:grpSpPr>
          <a:xfrm>
            <a:off x="148737" y="1890210"/>
            <a:ext cx="5040000" cy="4679373"/>
            <a:chOff x="148737" y="1890210"/>
            <a:chExt cx="5040000" cy="4679373"/>
          </a:xfrm>
        </p:grpSpPr>
        <p:sp>
          <p:nvSpPr>
            <p:cNvPr id="5" name="Obdélník: se zakulacenými rohy 4">
              <a:extLst>
                <a:ext uri="{FF2B5EF4-FFF2-40B4-BE49-F238E27FC236}">
                  <a16:creationId xmlns:a16="http://schemas.microsoft.com/office/drawing/2014/main" id="{7E2D11A7-D096-43BB-967C-E2F1F7A5CEF0}"/>
                </a:ext>
              </a:extLst>
            </p:cNvPr>
            <p:cNvSpPr/>
            <p:nvPr/>
          </p:nvSpPr>
          <p:spPr>
            <a:xfrm>
              <a:off x="148737" y="1989293"/>
              <a:ext cx="5040000" cy="85058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Obdélník 6" descr="Skupinový brainstorming se souvislou výplní">
              <a:extLst>
                <a:ext uri="{FF2B5EF4-FFF2-40B4-BE49-F238E27FC236}">
                  <a16:creationId xmlns:a16="http://schemas.microsoft.com/office/drawing/2014/main" id="{736A9FF9-E958-4C12-B8F0-31E5154EA04E}"/>
                </a:ext>
              </a:extLst>
            </p:cNvPr>
            <p:cNvSpPr/>
            <p:nvPr/>
          </p:nvSpPr>
          <p:spPr>
            <a:xfrm>
              <a:off x="374780" y="2091804"/>
              <a:ext cx="612000" cy="576000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 t="-3000" b="-3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Volný tvar: obrazec 7">
              <a:extLst>
                <a:ext uri="{FF2B5EF4-FFF2-40B4-BE49-F238E27FC236}">
                  <a16:creationId xmlns:a16="http://schemas.microsoft.com/office/drawing/2014/main" id="{313C7083-42B6-4A99-AAE3-17FD8F8C0F87}"/>
                </a:ext>
              </a:extLst>
            </p:cNvPr>
            <p:cNvSpPr/>
            <p:nvPr/>
          </p:nvSpPr>
          <p:spPr>
            <a:xfrm>
              <a:off x="1199165" y="1890210"/>
              <a:ext cx="3989571" cy="983483"/>
            </a:xfrm>
            <a:custGeom>
              <a:avLst/>
              <a:gdLst>
                <a:gd name="connsiteX0" fmla="*/ 0 w 3989571"/>
                <a:gd name="connsiteY0" fmla="*/ 0 h 983483"/>
                <a:gd name="connsiteX1" fmla="*/ 3989571 w 3989571"/>
                <a:gd name="connsiteY1" fmla="*/ 0 h 983483"/>
                <a:gd name="connsiteX2" fmla="*/ 3989571 w 3989571"/>
                <a:gd name="connsiteY2" fmla="*/ 983483 h 983483"/>
                <a:gd name="connsiteX3" fmla="*/ 0 w 3989571"/>
                <a:gd name="connsiteY3" fmla="*/ 983483 h 983483"/>
                <a:gd name="connsiteX4" fmla="*/ 0 w 3989571"/>
                <a:gd name="connsiteY4" fmla="*/ 0 h 983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9571" h="983483">
                  <a:moveTo>
                    <a:pt x="0" y="0"/>
                  </a:moveTo>
                  <a:lnTo>
                    <a:pt x="3989571" y="0"/>
                  </a:lnTo>
                  <a:lnTo>
                    <a:pt x="3989571" y="983483"/>
                  </a:lnTo>
                  <a:lnTo>
                    <a:pt x="0" y="98348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4085" tIns="104085" rIns="104085" bIns="104085" numCol="1" spcCol="1270" anchor="ctr" anchorCtr="0">
              <a:noAutofit/>
            </a:bodyPr>
            <a:lstStyle/>
            <a:p>
              <a:pPr marL="0" lvl="0" indent="0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b="1" i="0" u="none" kern="1200" dirty="0">
                  <a:latin typeface="Arial" panose="020B0604020202020204" pitchFamily="34" charset="0"/>
                  <a:cs typeface="Arial" panose="020B0604020202020204" pitchFamily="34" charset="0"/>
                </a:rPr>
                <a:t>Baví vás </a:t>
              </a:r>
              <a:r>
                <a:rPr lang="cs-CZ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organizovat, řídit a pracovat </a:t>
              </a:r>
              <a:br>
                <a:rPr lang="cs-CZ" sz="15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s lidmi? Chcete umět porozumět, motivovat a vést své zaměstnance?</a:t>
              </a:r>
              <a:endParaRPr lang="cs-CZ" sz="15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bdélník: se zakulacenými rohy 8">
              <a:extLst>
                <a:ext uri="{FF2B5EF4-FFF2-40B4-BE49-F238E27FC236}">
                  <a16:creationId xmlns:a16="http://schemas.microsoft.com/office/drawing/2014/main" id="{76BD5704-3B59-4195-93BC-256AB07E32CA}"/>
                </a:ext>
              </a:extLst>
            </p:cNvPr>
            <p:cNvSpPr/>
            <p:nvPr/>
          </p:nvSpPr>
          <p:spPr>
            <a:xfrm>
              <a:off x="148737" y="3189635"/>
              <a:ext cx="5040000" cy="85058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Obdélník 9" descr="Management se souvislou výplní">
              <a:extLst>
                <a:ext uri="{FF2B5EF4-FFF2-40B4-BE49-F238E27FC236}">
                  <a16:creationId xmlns:a16="http://schemas.microsoft.com/office/drawing/2014/main" id="{B07393D5-06C3-4E8D-9C44-13ADAD752760}"/>
                </a:ext>
              </a:extLst>
            </p:cNvPr>
            <p:cNvSpPr/>
            <p:nvPr/>
          </p:nvSpPr>
          <p:spPr>
            <a:xfrm>
              <a:off x="375556" y="3356220"/>
              <a:ext cx="612000" cy="576000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 t="-3000" b="-3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A9283B55-F81A-4E8C-AE85-1A52E52628F5}"/>
                </a:ext>
              </a:extLst>
            </p:cNvPr>
            <p:cNvSpPr/>
            <p:nvPr/>
          </p:nvSpPr>
          <p:spPr>
            <a:xfrm>
              <a:off x="1204783" y="3116559"/>
              <a:ext cx="3983953" cy="983483"/>
            </a:xfrm>
            <a:custGeom>
              <a:avLst/>
              <a:gdLst>
                <a:gd name="connsiteX0" fmla="*/ 0 w 3983953"/>
                <a:gd name="connsiteY0" fmla="*/ 0 h 983483"/>
                <a:gd name="connsiteX1" fmla="*/ 3983953 w 3983953"/>
                <a:gd name="connsiteY1" fmla="*/ 0 h 983483"/>
                <a:gd name="connsiteX2" fmla="*/ 3983953 w 3983953"/>
                <a:gd name="connsiteY2" fmla="*/ 983483 h 983483"/>
                <a:gd name="connsiteX3" fmla="*/ 0 w 3983953"/>
                <a:gd name="connsiteY3" fmla="*/ 983483 h 983483"/>
                <a:gd name="connsiteX4" fmla="*/ 0 w 3983953"/>
                <a:gd name="connsiteY4" fmla="*/ 0 h 983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3953" h="983483">
                  <a:moveTo>
                    <a:pt x="0" y="0"/>
                  </a:moveTo>
                  <a:lnTo>
                    <a:pt x="3983953" y="0"/>
                  </a:lnTo>
                  <a:lnTo>
                    <a:pt x="3983953" y="983483"/>
                  </a:lnTo>
                  <a:lnTo>
                    <a:pt x="0" y="98348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4085" tIns="104085" rIns="104085" bIns="104085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b="1" i="0" u="none" kern="1200" dirty="0">
                  <a:latin typeface="Arial" panose="020B0604020202020204" pitchFamily="34" charset="0"/>
                  <a:cs typeface="Arial" panose="020B0604020202020204" pitchFamily="34" charset="0"/>
                </a:rPr>
                <a:t>Získáte znalosti a dovednosti v oblastech personální práce, </a:t>
              </a:r>
              <a:r>
                <a:rPr lang="cs-CZ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řízení lidských zdrojů, managementu a psychologie.</a:t>
              </a:r>
              <a:endParaRPr lang="en-US" sz="15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bdélník: se zakulacenými rohy 13">
              <a:extLst>
                <a:ext uri="{FF2B5EF4-FFF2-40B4-BE49-F238E27FC236}">
                  <a16:creationId xmlns:a16="http://schemas.microsoft.com/office/drawing/2014/main" id="{5847D29F-FF17-49DC-8908-8E11CBFFB5AB}"/>
                </a:ext>
              </a:extLst>
            </p:cNvPr>
            <p:cNvSpPr/>
            <p:nvPr/>
          </p:nvSpPr>
          <p:spPr>
            <a:xfrm>
              <a:off x="148737" y="4448003"/>
              <a:ext cx="5040000" cy="85058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Obdélník 14" descr="Potřesení rukou se souvislou výplní">
              <a:extLst>
                <a:ext uri="{FF2B5EF4-FFF2-40B4-BE49-F238E27FC236}">
                  <a16:creationId xmlns:a16="http://schemas.microsoft.com/office/drawing/2014/main" id="{BA11DC18-6C34-4046-B608-11BDDFD2BDD6}"/>
                </a:ext>
              </a:extLst>
            </p:cNvPr>
            <p:cNvSpPr/>
            <p:nvPr/>
          </p:nvSpPr>
          <p:spPr>
            <a:xfrm>
              <a:off x="374780" y="4623725"/>
              <a:ext cx="612000" cy="576000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 t="-3000" b="-3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401AA7BE-0D30-43A7-9869-570F0A7916A9}"/>
                </a:ext>
              </a:extLst>
            </p:cNvPr>
            <p:cNvSpPr/>
            <p:nvPr/>
          </p:nvSpPr>
          <p:spPr>
            <a:xfrm>
              <a:off x="1204783" y="4349930"/>
              <a:ext cx="3983953" cy="983483"/>
            </a:xfrm>
            <a:custGeom>
              <a:avLst/>
              <a:gdLst>
                <a:gd name="connsiteX0" fmla="*/ 0 w 3983953"/>
                <a:gd name="connsiteY0" fmla="*/ 0 h 983483"/>
                <a:gd name="connsiteX1" fmla="*/ 3983953 w 3983953"/>
                <a:gd name="connsiteY1" fmla="*/ 0 h 983483"/>
                <a:gd name="connsiteX2" fmla="*/ 3983953 w 3983953"/>
                <a:gd name="connsiteY2" fmla="*/ 983483 h 983483"/>
                <a:gd name="connsiteX3" fmla="*/ 0 w 3983953"/>
                <a:gd name="connsiteY3" fmla="*/ 983483 h 983483"/>
                <a:gd name="connsiteX4" fmla="*/ 0 w 3983953"/>
                <a:gd name="connsiteY4" fmla="*/ 0 h 983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3953" h="983483">
                  <a:moveTo>
                    <a:pt x="0" y="0"/>
                  </a:moveTo>
                  <a:lnTo>
                    <a:pt x="3983953" y="0"/>
                  </a:lnTo>
                  <a:lnTo>
                    <a:pt x="3983953" y="983483"/>
                  </a:lnTo>
                  <a:lnTo>
                    <a:pt x="0" y="98348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4085" tIns="104085" rIns="104085" bIns="104085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Osvojíte si manažerské dovednosti </a:t>
              </a:r>
              <a:br>
                <a:rPr lang="cs-CZ" sz="1500" b="1" kern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sz="15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a základní principy jednání s lidmi.</a:t>
              </a:r>
              <a:endParaRPr lang="en-US" sz="15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bdélník: se zakulacenými rohy 17">
              <a:extLst>
                <a:ext uri="{FF2B5EF4-FFF2-40B4-BE49-F238E27FC236}">
                  <a16:creationId xmlns:a16="http://schemas.microsoft.com/office/drawing/2014/main" id="{FDA1098A-1D16-44AB-BE00-AC8BD06A1882}"/>
                </a:ext>
              </a:extLst>
            </p:cNvPr>
            <p:cNvSpPr/>
            <p:nvPr/>
          </p:nvSpPr>
          <p:spPr>
            <a:xfrm>
              <a:off x="148737" y="5677358"/>
              <a:ext cx="5040000" cy="85058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Obdélník 18" descr="Office Worker">
              <a:extLst>
                <a:ext uri="{FF2B5EF4-FFF2-40B4-BE49-F238E27FC236}">
                  <a16:creationId xmlns:a16="http://schemas.microsoft.com/office/drawing/2014/main" id="{E5625015-16E0-4525-8485-3DD26F8BACF1}"/>
                </a:ext>
              </a:extLst>
            </p:cNvPr>
            <p:cNvSpPr/>
            <p:nvPr/>
          </p:nvSpPr>
          <p:spPr>
            <a:xfrm>
              <a:off x="374780" y="5853080"/>
              <a:ext cx="612000" cy="576000"/>
            </a:xfrm>
            <a:prstGeom prst="rect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Volný tvar: obrazec 19">
              <a:extLst>
                <a:ext uri="{FF2B5EF4-FFF2-40B4-BE49-F238E27FC236}">
                  <a16:creationId xmlns:a16="http://schemas.microsoft.com/office/drawing/2014/main" id="{7FEBF5F4-277B-45D7-B545-8B2E9461B0DD}"/>
                </a:ext>
              </a:extLst>
            </p:cNvPr>
            <p:cNvSpPr/>
            <p:nvPr/>
          </p:nvSpPr>
          <p:spPr>
            <a:xfrm>
              <a:off x="1204783" y="5586100"/>
              <a:ext cx="3983953" cy="983483"/>
            </a:xfrm>
            <a:custGeom>
              <a:avLst/>
              <a:gdLst>
                <a:gd name="connsiteX0" fmla="*/ 0 w 3983953"/>
                <a:gd name="connsiteY0" fmla="*/ 0 h 983483"/>
                <a:gd name="connsiteX1" fmla="*/ 3983953 w 3983953"/>
                <a:gd name="connsiteY1" fmla="*/ 0 h 983483"/>
                <a:gd name="connsiteX2" fmla="*/ 3983953 w 3983953"/>
                <a:gd name="connsiteY2" fmla="*/ 983483 h 983483"/>
                <a:gd name="connsiteX3" fmla="*/ 0 w 3983953"/>
                <a:gd name="connsiteY3" fmla="*/ 983483 h 983483"/>
                <a:gd name="connsiteX4" fmla="*/ 0 w 3983953"/>
                <a:gd name="connsiteY4" fmla="*/ 0 h 983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3953" h="983483">
                  <a:moveTo>
                    <a:pt x="0" y="0"/>
                  </a:moveTo>
                  <a:lnTo>
                    <a:pt x="3983953" y="0"/>
                  </a:lnTo>
                  <a:lnTo>
                    <a:pt x="3983953" y="983483"/>
                  </a:lnTo>
                  <a:lnTo>
                    <a:pt x="0" y="98348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4085" tIns="104085" rIns="104085" bIns="104085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Odborná praxe ve firmách a institucích zaměřených na management a řízení lidských zdrojů.</a:t>
              </a:r>
              <a:endParaRPr lang="en-US" sz="15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Nadpis 1">
            <a:extLst>
              <a:ext uri="{FF2B5EF4-FFF2-40B4-BE49-F238E27FC236}">
                <a16:creationId xmlns:a16="http://schemas.microsoft.com/office/drawing/2014/main" id="{F5BC7FFE-A165-AB67-4EBA-F68924B9F9E6}"/>
              </a:ext>
            </a:extLst>
          </p:cNvPr>
          <p:cNvSpPr txBox="1">
            <a:spLocks/>
          </p:cNvSpPr>
          <p:nvPr/>
        </p:nvSpPr>
        <p:spPr>
          <a:xfrm>
            <a:off x="894035" y="1272343"/>
            <a:ext cx="3549404" cy="519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denní forma studia 3 roky,</a:t>
            </a:r>
          </a:p>
          <a:p>
            <a:pPr algn="ctr"/>
            <a:r>
              <a:rPr lang="cs-CZ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dálková forma studia 3,5 roku</a:t>
            </a:r>
            <a:endParaRPr lang="en-US" sz="1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1" name="Zástupný obsah 5">
            <a:extLst>
              <a:ext uri="{FF2B5EF4-FFF2-40B4-BE49-F238E27FC236}">
                <a16:creationId xmlns:a16="http://schemas.microsoft.com/office/drawing/2014/main" id="{6D1BC1F6-EF18-4DEB-96FE-B06071DBF3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6" r="12386"/>
          <a:stretch/>
        </p:blipFill>
        <p:spPr>
          <a:xfrm>
            <a:off x="5313225" y="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03268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Zástupný obsah 3">
            <a:extLst>
              <a:ext uri="{FF2B5EF4-FFF2-40B4-BE49-F238E27FC236}">
                <a16:creationId xmlns:a16="http://schemas.microsoft.com/office/drawing/2014/main" id="{EA145E82-3E89-81C2-A41B-7340F786E71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91474466"/>
              </p:ext>
            </p:extLst>
          </p:nvPr>
        </p:nvGraphicFramePr>
        <p:xfrm>
          <a:off x="7075363" y="2008597"/>
          <a:ext cx="5040000" cy="46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B2D88EFD-BB8C-227B-704A-3EA08D81F5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5" r="12405"/>
          <a:stretch/>
        </p:blipFill>
        <p:spPr>
          <a:xfrm rot="10800000" flipH="1" flipV="1">
            <a:off x="1" y="10"/>
            <a:ext cx="6876000" cy="685800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27687E3B-4485-B067-D5E3-BA899D1AA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9933" y="477005"/>
            <a:ext cx="4925086" cy="79934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cs-CZ" sz="4000" b="1" dirty="0">
                <a:solidFill>
                  <a:srgbClr val="002060"/>
                </a:solidFill>
                <a:latin typeface="Arial Black" panose="020B0A04020102020204" pitchFamily="34" charset="0"/>
              </a:rPr>
              <a:t>Management lidských zdrojů</a:t>
            </a:r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1B02144-5FD5-77BF-D7CA-ABD4995DABF9}"/>
              </a:ext>
            </a:extLst>
          </p:cNvPr>
          <p:cNvSpPr txBox="1">
            <a:spLocks/>
          </p:cNvSpPr>
          <p:nvPr/>
        </p:nvSpPr>
        <p:spPr>
          <a:xfrm>
            <a:off x="8408382" y="1199793"/>
            <a:ext cx="2373962" cy="519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Možnosti uplatnění</a:t>
            </a:r>
            <a:endParaRPr lang="en-US" sz="1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540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E3E613-1BBF-1A01-7122-A066070A3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51" y="361874"/>
            <a:ext cx="5653388" cy="79934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cs-CZ" sz="3200" b="1" dirty="0">
                <a:solidFill>
                  <a:srgbClr val="002060"/>
                </a:solidFill>
                <a:latin typeface="Arial Black" panose="020B0A04020102020204" pitchFamily="34" charset="0"/>
              </a:rPr>
              <a:t>Předškolní a mimoškolní </a:t>
            </a:r>
            <a:br>
              <a:rPr lang="cs-CZ" sz="3200" b="1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cs-CZ" sz="3200" b="1" dirty="0">
                <a:solidFill>
                  <a:srgbClr val="002060"/>
                </a:solidFill>
                <a:latin typeface="Arial Black" panose="020B0A04020102020204" pitchFamily="34" charset="0"/>
              </a:rPr>
              <a:t>pedagogika</a:t>
            </a:r>
            <a:endParaRPr lang="en-US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0F7B6DB-BB2A-9869-CCC2-816D5D5AC5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 r="1719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graphicFrame>
        <p:nvGraphicFramePr>
          <p:cNvPr id="16" name="TextovéPole 3">
            <a:extLst>
              <a:ext uri="{FF2B5EF4-FFF2-40B4-BE49-F238E27FC236}">
                <a16:creationId xmlns:a16="http://schemas.microsoft.com/office/drawing/2014/main" id="{2070E257-9765-3BA9-F05A-0240A79A33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9000842"/>
              </p:ext>
            </p:extLst>
          </p:nvPr>
        </p:nvGraphicFramePr>
        <p:xfrm>
          <a:off x="135851" y="2068858"/>
          <a:ext cx="5040000" cy="46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Nadpis 1">
            <a:extLst>
              <a:ext uri="{FF2B5EF4-FFF2-40B4-BE49-F238E27FC236}">
                <a16:creationId xmlns:a16="http://schemas.microsoft.com/office/drawing/2014/main" id="{2D41CA66-883A-3B58-81BE-9125C62A0903}"/>
              </a:ext>
            </a:extLst>
          </p:cNvPr>
          <p:cNvSpPr txBox="1">
            <a:spLocks/>
          </p:cNvSpPr>
          <p:nvPr/>
        </p:nvSpPr>
        <p:spPr>
          <a:xfrm>
            <a:off x="998290" y="1290781"/>
            <a:ext cx="4177561" cy="519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denní forma studia 3 roky,</a:t>
            </a:r>
          </a:p>
          <a:p>
            <a:pPr algn="ctr"/>
            <a:r>
              <a:rPr lang="cs-CZ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kombinovaná forma studia 3,5 roku</a:t>
            </a:r>
            <a:endParaRPr lang="en-US" sz="1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836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Zástupný obsah 3">
            <a:extLst>
              <a:ext uri="{FF2B5EF4-FFF2-40B4-BE49-F238E27FC236}">
                <a16:creationId xmlns:a16="http://schemas.microsoft.com/office/drawing/2014/main" id="{EA145E82-3E89-81C2-A41B-7340F786E71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84693624"/>
              </p:ext>
            </p:extLst>
          </p:nvPr>
        </p:nvGraphicFramePr>
        <p:xfrm>
          <a:off x="7075363" y="2008597"/>
          <a:ext cx="5040000" cy="46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B2D88EFD-BB8C-227B-704A-3EA08D81F5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9" r="16579"/>
          <a:stretch/>
        </p:blipFill>
        <p:spPr>
          <a:xfrm>
            <a:off x="1" y="10"/>
            <a:ext cx="6876000" cy="685800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9C97B5F2-F1F4-116E-8B71-FAEF63B3F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634" y="397340"/>
            <a:ext cx="6095999" cy="79934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cs-CZ" sz="3200" b="1" dirty="0">
                <a:solidFill>
                  <a:srgbClr val="002060"/>
                </a:solidFill>
                <a:latin typeface="Arial Black" panose="020B0A04020102020204" pitchFamily="34" charset="0"/>
              </a:rPr>
              <a:t>Předškolní a mimoškolní </a:t>
            </a:r>
            <a:br>
              <a:rPr lang="cs-CZ" sz="3200" b="1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cs-CZ" sz="3200" b="1" dirty="0">
                <a:solidFill>
                  <a:srgbClr val="002060"/>
                </a:solidFill>
                <a:latin typeface="Arial Black" panose="020B0A04020102020204" pitchFamily="34" charset="0"/>
              </a:rPr>
              <a:t>pedagogika</a:t>
            </a:r>
            <a:endParaRPr lang="en-US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E6CA9CC7-F456-5579-C0E4-840C94ADB574}"/>
              </a:ext>
            </a:extLst>
          </p:cNvPr>
          <p:cNvSpPr txBox="1">
            <a:spLocks/>
          </p:cNvSpPr>
          <p:nvPr/>
        </p:nvSpPr>
        <p:spPr>
          <a:xfrm>
            <a:off x="8054215" y="1266566"/>
            <a:ext cx="2372836" cy="519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Možnosti uplatnění</a:t>
            </a:r>
            <a:endParaRPr lang="en-US" sz="1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113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E3E613-1BBF-1A01-7122-A066070A3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08" y="466245"/>
            <a:ext cx="4925086" cy="79934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cs-CZ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Řízení hotelového provozu</a:t>
            </a:r>
            <a:endParaRPr lang="en-US" sz="36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0F7B6DB-BB2A-9869-CCC2-816D5D5AC5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6" r="1656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D4B75AF0-1610-46E2-AF9F-B580B0732374}"/>
              </a:ext>
            </a:extLst>
          </p:cNvPr>
          <p:cNvGrpSpPr/>
          <p:nvPr/>
        </p:nvGrpSpPr>
        <p:grpSpPr>
          <a:xfrm>
            <a:off x="135851" y="2122500"/>
            <a:ext cx="5040000" cy="4534174"/>
            <a:chOff x="135851" y="2122500"/>
            <a:chExt cx="5040000" cy="4534174"/>
          </a:xfrm>
        </p:grpSpPr>
        <p:sp>
          <p:nvSpPr>
            <p:cNvPr id="5" name="Obdélník: se zakulacenými rohy 4">
              <a:extLst>
                <a:ext uri="{FF2B5EF4-FFF2-40B4-BE49-F238E27FC236}">
                  <a16:creationId xmlns:a16="http://schemas.microsoft.com/office/drawing/2014/main" id="{960FDC42-FEB7-4226-BF30-5AD0C2E54517}"/>
                </a:ext>
              </a:extLst>
            </p:cNvPr>
            <p:cNvSpPr/>
            <p:nvPr/>
          </p:nvSpPr>
          <p:spPr>
            <a:xfrm>
              <a:off x="135851" y="2122500"/>
              <a:ext cx="5040000" cy="97200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Obdélník 6" descr="Zvonek v hotelu se souvislou výplní">
              <a:extLst>
                <a:ext uri="{FF2B5EF4-FFF2-40B4-BE49-F238E27FC236}">
                  <a16:creationId xmlns:a16="http://schemas.microsoft.com/office/drawing/2014/main" id="{7D46CCCB-FE6F-443B-84F6-E7D9691E3DB0}"/>
                </a:ext>
              </a:extLst>
            </p:cNvPr>
            <p:cNvSpPr/>
            <p:nvPr/>
          </p:nvSpPr>
          <p:spPr>
            <a:xfrm>
              <a:off x="335146" y="2366928"/>
              <a:ext cx="468100" cy="440132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 t="-3000" b="-3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Volný tvar: obrazec 7">
              <a:extLst>
                <a:ext uri="{FF2B5EF4-FFF2-40B4-BE49-F238E27FC236}">
                  <a16:creationId xmlns:a16="http://schemas.microsoft.com/office/drawing/2014/main" id="{94C650C0-E7F3-4406-A9E0-3196D544B57D}"/>
                </a:ext>
              </a:extLst>
            </p:cNvPr>
            <p:cNvSpPr/>
            <p:nvPr/>
          </p:nvSpPr>
          <p:spPr>
            <a:xfrm>
              <a:off x="999664" y="2148231"/>
              <a:ext cx="4087802" cy="914102"/>
            </a:xfrm>
            <a:custGeom>
              <a:avLst/>
              <a:gdLst>
                <a:gd name="connsiteX0" fmla="*/ 0 w 4087802"/>
                <a:gd name="connsiteY0" fmla="*/ 0 h 914102"/>
                <a:gd name="connsiteX1" fmla="*/ 4087802 w 4087802"/>
                <a:gd name="connsiteY1" fmla="*/ 0 h 914102"/>
                <a:gd name="connsiteX2" fmla="*/ 4087802 w 4087802"/>
                <a:gd name="connsiteY2" fmla="*/ 914102 h 914102"/>
                <a:gd name="connsiteX3" fmla="*/ 0 w 4087802"/>
                <a:gd name="connsiteY3" fmla="*/ 914102 h 914102"/>
                <a:gd name="connsiteX4" fmla="*/ 0 w 4087802"/>
                <a:gd name="connsiteY4" fmla="*/ 0 h 914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7802" h="914102">
                  <a:moveTo>
                    <a:pt x="0" y="0"/>
                  </a:moveTo>
                  <a:lnTo>
                    <a:pt x="4087802" y="0"/>
                  </a:lnTo>
                  <a:lnTo>
                    <a:pt x="4087802" y="914102"/>
                  </a:lnTo>
                  <a:lnTo>
                    <a:pt x="0" y="91410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743" tIns="96743" rIns="96743" bIns="96743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b="1" i="0" u="none" kern="1200" dirty="0">
                  <a:latin typeface="Arial" panose="020B0604020202020204" pitchFamily="34" charset="0"/>
                  <a:cs typeface="Arial" panose="020B0604020202020204" pitchFamily="34" charset="0"/>
                </a:rPr>
                <a:t>Toužili jste někdy po vlastní restauraci, nebo kavárnu? Chtěli byste se stát manažery hotelu?</a:t>
              </a:r>
              <a:endParaRPr lang="cs-CZ" sz="15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bdélník: se zakulacenými rohy 8">
              <a:extLst>
                <a:ext uri="{FF2B5EF4-FFF2-40B4-BE49-F238E27FC236}">
                  <a16:creationId xmlns:a16="http://schemas.microsoft.com/office/drawing/2014/main" id="{53D89A57-6DDF-4BBC-BD27-67FF08044000}"/>
                </a:ext>
              </a:extLst>
            </p:cNvPr>
            <p:cNvSpPr/>
            <p:nvPr/>
          </p:nvSpPr>
          <p:spPr>
            <a:xfrm>
              <a:off x="135851" y="3293497"/>
              <a:ext cx="5040000" cy="97200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Obdélník 9" descr="Připojení se souvislou výplní">
              <a:extLst>
                <a:ext uri="{FF2B5EF4-FFF2-40B4-BE49-F238E27FC236}">
                  <a16:creationId xmlns:a16="http://schemas.microsoft.com/office/drawing/2014/main" id="{B64C4264-5978-4DB4-B155-A03E3882DDCE}"/>
                </a:ext>
              </a:extLst>
            </p:cNvPr>
            <p:cNvSpPr/>
            <p:nvPr/>
          </p:nvSpPr>
          <p:spPr>
            <a:xfrm>
              <a:off x="335146" y="3554368"/>
              <a:ext cx="468100" cy="440132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 t="-3000" b="-3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2A411491-729E-4ADA-B996-F2E73FBEE0A8}"/>
                </a:ext>
              </a:extLst>
            </p:cNvPr>
            <p:cNvSpPr/>
            <p:nvPr/>
          </p:nvSpPr>
          <p:spPr>
            <a:xfrm>
              <a:off x="1002542" y="3317383"/>
              <a:ext cx="4082046" cy="914102"/>
            </a:xfrm>
            <a:custGeom>
              <a:avLst/>
              <a:gdLst>
                <a:gd name="connsiteX0" fmla="*/ 0 w 4082046"/>
                <a:gd name="connsiteY0" fmla="*/ 0 h 914102"/>
                <a:gd name="connsiteX1" fmla="*/ 4082046 w 4082046"/>
                <a:gd name="connsiteY1" fmla="*/ 0 h 914102"/>
                <a:gd name="connsiteX2" fmla="*/ 4082046 w 4082046"/>
                <a:gd name="connsiteY2" fmla="*/ 914102 h 914102"/>
                <a:gd name="connsiteX3" fmla="*/ 0 w 4082046"/>
                <a:gd name="connsiteY3" fmla="*/ 914102 h 914102"/>
                <a:gd name="connsiteX4" fmla="*/ 0 w 4082046"/>
                <a:gd name="connsiteY4" fmla="*/ 0 h 914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2046" h="914102">
                  <a:moveTo>
                    <a:pt x="0" y="0"/>
                  </a:moveTo>
                  <a:lnTo>
                    <a:pt x="4082046" y="0"/>
                  </a:lnTo>
                  <a:lnTo>
                    <a:pt x="4082046" y="914102"/>
                  </a:lnTo>
                  <a:lnTo>
                    <a:pt x="0" y="91410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743" tIns="96743" rIns="96743" bIns="96743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b="1" i="0" u="none" kern="1200" dirty="0">
                  <a:latin typeface="Arial" panose="020B0604020202020204" pitchFamily="34" charset="0"/>
                  <a:cs typeface="Arial" panose="020B0604020202020204" pitchFamily="34" charset="0"/>
                </a:rPr>
                <a:t>Získáte znalosti a dovednosti pro práci </a:t>
              </a:r>
              <a:br>
                <a:rPr lang="cs-CZ" sz="1500" b="1" i="0" u="none" kern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sz="1500" b="1" i="0" u="none" kern="1200" dirty="0">
                  <a:latin typeface="Arial" panose="020B0604020202020204" pitchFamily="34" charset="0"/>
                  <a:cs typeface="Arial" panose="020B0604020202020204" pitchFamily="34" charset="0"/>
                </a:rPr>
                <a:t>v hotelovém provozu, hotelovém managementu, marketingu, personální práce.</a:t>
              </a:r>
              <a:endParaRPr lang="en-US" sz="15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bdélník: se zakulacenými rohy 13">
              <a:extLst>
                <a:ext uri="{FF2B5EF4-FFF2-40B4-BE49-F238E27FC236}">
                  <a16:creationId xmlns:a16="http://schemas.microsoft.com/office/drawing/2014/main" id="{4F19711C-FF3B-44C6-A919-DD0A93A567BE}"/>
                </a:ext>
              </a:extLst>
            </p:cNvPr>
            <p:cNvSpPr/>
            <p:nvPr/>
          </p:nvSpPr>
          <p:spPr>
            <a:xfrm>
              <a:off x="135851" y="4583575"/>
              <a:ext cx="5040000" cy="97200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Obdélník 14" descr="Obchodní růst se souvislou výplní">
              <a:extLst>
                <a:ext uri="{FF2B5EF4-FFF2-40B4-BE49-F238E27FC236}">
                  <a16:creationId xmlns:a16="http://schemas.microsoft.com/office/drawing/2014/main" id="{BD754580-4FAF-4F3F-B84E-4B371F8ABC1A}"/>
                </a:ext>
              </a:extLst>
            </p:cNvPr>
            <p:cNvSpPr/>
            <p:nvPr/>
          </p:nvSpPr>
          <p:spPr>
            <a:xfrm>
              <a:off x="335146" y="4849509"/>
              <a:ext cx="468100" cy="440132"/>
            </a:xfrm>
            <a:prstGeom prst="rect">
              <a:avLst/>
            </a:pr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 t="-3000" b="-3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578FB71C-60B8-48F8-968E-A24111E5FDAA}"/>
                </a:ext>
              </a:extLst>
            </p:cNvPr>
            <p:cNvSpPr/>
            <p:nvPr/>
          </p:nvSpPr>
          <p:spPr>
            <a:xfrm>
              <a:off x="1002542" y="4638173"/>
              <a:ext cx="4082046" cy="914102"/>
            </a:xfrm>
            <a:custGeom>
              <a:avLst/>
              <a:gdLst>
                <a:gd name="connsiteX0" fmla="*/ 0 w 4082046"/>
                <a:gd name="connsiteY0" fmla="*/ 0 h 914102"/>
                <a:gd name="connsiteX1" fmla="*/ 4082046 w 4082046"/>
                <a:gd name="connsiteY1" fmla="*/ 0 h 914102"/>
                <a:gd name="connsiteX2" fmla="*/ 4082046 w 4082046"/>
                <a:gd name="connsiteY2" fmla="*/ 914102 h 914102"/>
                <a:gd name="connsiteX3" fmla="*/ 0 w 4082046"/>
                <a:gd name="connsiteY3" fmla="*/ 914102 h 914102"/>
                <a:gd name="connsiteX4" fmla="*/ 0 w 4082046"/>
                <a:gd name="connsiteY4" fmla="*/ 0 h 914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2046" h="914102">
                  <a:moveTo>
                    <a:pt x="0" y="0"/>
                  </a:moveTo>
                  <a:lnTo>
                    <a:pt x="4082046" y="0"/>
                  </a:lnTo>
                  <a:lnTo>
                    <a:pt x="4082046" y="914102"/>
                  </a:lnTo>
                  <a:lnTo>
                    <a:pt x="0" y="91410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743" tIns="96743" rIns="96743" bIns="96743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Po dobu studia intenzivní studium angličtiny s rodilým mluvčím.</a:t>
              </a:r>
            </a:p>
            <a:p>
              <a:pPr marL="0" lvl="0" indent="0" algn="l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Anglický jazyk s rodilým mluvčím. </a:t>
              </a:r>
              <a:endParaRPr lang="en-US" sz="15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bdélník: se zakulacenými rohy 17">
              <a:extLst>
                <a:ext uri="{FF2B5EF4-FFF2-40B4-BE49-F238E27FC236}">
                  <a16:creationId xmlns:a16="http://schemas.microsoft.com/office/drawing/2014/main" id="{B1FEA367-88F8-427F-B863-3636857B1E10}"/>
                </a:ext>
              </a:extLst>
            </p:cNvPr>
            <p:cNvSpPr/>
            <p:nvPr/>
          </p:nvSpPr>
          <p:spPr>
            <a:xfrm>
              <a:off x="135851" y="5684674"/>
              <a:ext cx="5040000" cy="97200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Obdélník 18" descr="Office Worker">
              <a:extLst>
                <a:ext uri="{FF2B5EF4-FFF2-40B4-BE49-F238E27FC236}">
                  <a16:creationId xmlns:a16="http://schemas.microsoft.com/office/drawing/2014/main" id="{53C47D88-A852-4867-96B4-8DA7ECC8D898}"/>
                </a:ext>
              </a:extLst>
            </p:cNvPr>
            <p:cNvSpPr/>
            <p:nvPr/>
          </p:nvSpPr>
          <p:spPr>
            <a:xfrm>
              <a:off x="335146" y="5924023"/>
              <a:ext cx="468100" cy="440132"/>
            </a:xfrm>
            <a:prstGeom prst="rect">
              <a:avLst/>
            </a:pr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Volný tvar: obrazec 19">
              <a:extLst>
                <a:ext uri="{FF2B5EF4-FFF2-40B4-BE49-F238E27FC236}">
                  <a16:creationId xmlns:a16="http://schemas.microsoft.com/office/drawing/2014/main" id="{5081511E-DEBD-4901-9943-5D0242D5EC35}"/>
                </a:ext>
              </a:extLst>
            </p:cNvPr>
            <p:cNvSpPr/>
            <p:nvPr/>
          </p:nvSpPr>
          <p:spPr>
            <a:xfrm>
              <a:off x="1002542" y="5684674"/>
              <a:ext cx="4082046" cy="914102"/>
            </a:xfrm>
            <a:custGeom>
              <a:avLst/>
              <a:gdLst>
                <a:gd name="connsiteX0" fmla="*/ 0 w 4082046"/>
                <a:gd name="connsiteY0" fmla="*/ 0 h 914102"/>
                <a:gd name="connsiteX1" fmla="*/ 4082046 w 4082046"/>
                <a:gd name="connsiteY1" fmla="*/ 0 h 914102"/>
                <a:gd name="connsiteX2" fmla="*/ 4082046 w 4082046"/>
                <a:gd name="connsiteY2" fmla="*/ 914102 h 914102"/>
                <a:gd name="connsiteX3" fmla="*/ 0 w 4082046"/>
                <a:gd name="connsiteY3" fmla="*/ 914102 h 914102"/>
                <a:gd name="connsiteX4" fmla="*/ 0 w 4082046"/>
                <a:gd name="connsiteY4" fmla="*/ 0 h 914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2046" h="914102">
                  <a:moveTo>
                    <a:pt x="0" y="0"/>
                  </a:moveTo>
                  <a:lnTo>
                    <a:pt x="4082046" y="0"/>
                  </a:lnTo>
                  <a:lnTo>
                    <a:pt x="4082046" y="914102"/>
                  </a:lnTo>
                  <a:lnTo>
                    <a:pt x="0" y="91410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743" tIns="96743" rIns="96743" bIns="96743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Odborné exkurze a praxe ve vybraných hotelech a gastro zařízeních.</a:t>
              </a:r>
              <a:endParaRPr lang="en-US" sz="15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Nadpis 1">
            <a:extLst>
              <a:ext uri="{FF2B5EF4-FFF2-40B4-BE49-F238E27FC236}">
                <a16:creationId xmlns:a16="http://schemas.microsoft.com/office/drawing/2014/main" id="{364207B3-A425-7470-6813-4ECAAC484DDF}"/>
              </a:ext>
            </a:extLst>
          </p:cNvPr>
          <p:cNvSpPr txBox="1">
            <a:spLocks/>
          </p:cNvSpPr>
          <p:nvPr/>
        </p:nvSpPr>
        <p:spPr>
          <a:xfrm>
            <a:off x="881149" y="1383609"/>
            <a:ext cx="3549404" cy="519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denní forma studia 3 roky,</a:t>
            </a:r>
          </a:p>
          <a:p>
            <a:pPr algn="ctr"/>
            <a:r>
              <a:rPr lang="cs-CZ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dálková forma studia 3,5 roku</a:t>
            </a:r>
            <a:endParaRPr lang="en-US" sz="1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676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Zástupný obsah 3">
            <a:extLst>
              <a:ext uri="{FF2B5EF4-FFF2-40B4-BE49-F238E27FC236}">
                <a16:creationId xmlns:a16="http://schemas.microsoft.com/office/drawing/2014/main" id="{EA145E82-3E89-81C2-A41B-7340F786E71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57625359"/>
              </p:ext>
            </p:extLst>
          </p:nvPr>
        </p:nvGraphicFramePr>
        <p:xfrm>
          <a:off x="7075363" y="2008597"/>
          <a:ext cx="5040000" cy="46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Nadpis 1">
            <a:extLst>
              <a:ext uri="{FF2B5EF4-FFF2-40B4-BE49-F238E27FC236}">
                <a16:creationId xmlns:a16="http://schemas.microsoft.com/office/drawing/2014/main" id="{10D2FF7F-707F-1BA5-A1CA-9DB9A6B2E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9933" y="481632"/>
            <a:ext cx="4925086" cy="79934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cs-CZ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Řízení hotelového provozu</a:t>
            </a:r>
            <a:endParaRPr lang="en-US" sz="36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AE63BFD-8EFA-F72E-D9A4-031124E96538}"/>
              </a:ext>
            </a:extLst>
          </p:cNvPr>
          <p:cNvSpPr txBox="1">
            <a:spLocks/>
          </p:cNvSpPr>
          <p:nvPr/>
        </p:nvSpPr>
        <p:spPr>
          <a:xfrm>
            <a:off x="8364839" y="1387839"/>
            <a:ext cx="2461048" cy="3747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Možnosti uplatnění</a:t>
            </a:r>
            <a:endParaRPr lang="en-US" sz="1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Zástupný obsah 9">
            <a:extLst>
              <a:ext uri="{FF2B5EF4-FFF2-40B4-BE49-F238E27FC236}">
                <a16:creationId xmlns:a16="http://schemas.microsoft.com/office/drawing/2014/main" id="{B31CB5A1-E3A2-430E-BEC2-10ACE4C169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7" r="155"/>
          <a:stretch/>
        </p:blipFill>
        <p:spPr>
          <a:xfrm>
            <a:off x="0" y="0"/>
            <a:ext cx="6876000" cy="685800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28815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E3E613-1BBF-1A01-7122-A066070A3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68" y="423169"/>
            <a:ext cx="4361080" cy="79934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z="4000" b="1" dirty="0">
                <a:solidFill>
                  <a:srgbClr val="002060"/>
                </a:solidFill>
                <a:latin typeface="Arial Black" panose="020B0A04020102020204" pitchFamily="34" charset="0"/>
              </a:rPr>
              <a:t>Přijímací řízení</a:t>
            </a:r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0F7B6DB-BB2A-9869-CCC2-816D5D5AC5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2" t="180" r="532" b="2006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2D06F327-1877-8C63-3252-E48D0E1BDBE1}"/>
              </a:ext>
            </a:extLst>
          </p:cNvPr>
          <p:cNvSpPr txBox="1">
            <a:spLocks/>
          </p:cNvSpPr>
          <p:nvPr/>
        </p:nvSpPr>
        <p:spPr>
          <a:xfrm>
            <a:off x="1048063" y="1190565"/>
            <a:ext cx="3331690" cy="519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Pro školní rok 2025/2026</a:t>
            </a:r>
            <a:endParaRPr lang="en-US" sz="2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16" name="TextovéPole 3">
            <a:extLst>
              <a:ext uri="{FF2B5EF4-FFF2-40B4-BE49-F238E27FC236}">
                <a16:creationId xmlns:a16="http://schemas.microsoft.com/office/drawing/2014/main" id="{2070E257-9765-3BA9-F05A-0240A79A33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7224203"/>
              </p:ext>
            </p:extLst>
          </p:nvPr>
        </p:nvGraphicFramePr>
        <p:xfrm>
          <a:off x="193908" y="1943787"/>
          <a:ext cx="5040000" cy="46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90306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7AE422D-D23B-80FD-753E-8528EAC03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1" b="16314"/>
          <a:stretch/>
        </p:blipFill>
        <p:spPr bwMode="auto">
          <a:xfrm>
            <a:off x="3418833" y="1813931"/>
            <a:ext cx="5354334" cy="2653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44953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text, obloha, exteriér, tráva&#10;&#10;Popis byl vytvořen automaticky">
            <a:extLst>
              <a:ext uri="{FF2B5EF4-FFF2-40B4-BE49-F238E27FC236}">
                <a16:creationId xmlns:a16="http://schemas.microsoft.com/office/drawing/2014/main" id="{326E4F59-E44E-4D38-CE16-FA5320C735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70D45C0-1CA4-B06B-FEBE-EF25B462A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28" y="1065862"/>
            <a:ext cx="3601237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600" b="1" dirty="0">
                <a:solidFill>
                  <a:srgbClr val="FFFFFF"/>
                </a:solidFill>
                <a:latin typeface="Arial Black"/>
              </a:rPr>
              <a:t>Školné na  školní rok 2025/2026</a:t>
            </a:r>
            <a:endParaRPr lang="en-US" sz="3600" b="1" dirty="0">
              <a:solidFill>
                <a:srgbClr val="FFFFFF"/>
              </a:solidFill>
              <a:latin typeface="Arial Black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obsah 23">
            <a:extLst>
              <a:ext uri="{FF2B5EF4-FFF2-40B4-BE49-F238E27FC236}">
                <a16:creationId xmlns:a16="http://schemas.microsoft.com/office/drawing/2014/main" id="{60889241-9F7C-7E02-6D9D-00CF422367FA}"/>
              </a:ext>
            </a:extLst>
          </p:cNvPr>
          <p:cNvSpPr txBox="1">
            <a:spLocks/>
          </p:cNvSpPr>
          <p:nvPr/>
        </p:nvSpPr>
        <p:spPr>
          <a:xfrm>
            <a:off x="5299339" y="1065862"/>
            <a:ext cx="6210352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cs-CZ" sz="2400" b="1" dirty="0">
                <a:latin typeface="Arial"/>
                <a:cs typeface="Arial"/>
              </a:rPr>
              <a:t>Cestovní ruch: </a:t>
            </a:r>
          </a:p>
          <a:p>
            <a:pPr lvl="1"/>
            <a:r>
              <a:rPr lang="cs-CZ" sz="2000" dirty="0">
                <a:latin typeface="Arial"/>
                <a:cs typeface="Arial"/>
              </a:rPr>
              <a:t>20.000,- Kč</a:t>
            </a:r>
          </a:p>
          <a:p>
            <a:pPr marL="457200" lvl="1" indent="0">
              <a:buNone/>
            </a:pPr>
            <a:endParaRPr lang="en-US" sz="2000" dirty="0">
              <a:latin typeface="Arial"/>
              <a:cs typeface="Arial"/>
            </a:endParaRPr>
          </a:p>
          <a:p>
            <a:pPr lvl="0"/>
            <a:r>
              <a:rPr lang="cs-CZ" sz="2400" b="1" dirty="0">
                <a:latin typeface="Arial"/>
                <a:cs typeface="Arial"/>
              </a:rPr>
              <a:t>Finance, účetnictví, finanční řízení: </a:t>
            </a:r>
          </a:p>
          <a:p>
            <a:pPr lvl="1"/>
            <a:r>
              <a:rPr lang="cs-CZ" sz="2000" dirty="0">
                <a:latin typeface="Arial"/>
                <a:cs typeface="Arial"/>
              </a:rPr>
              <a:t>20.000,- Kč (denní), 23.900,- Kč (dálková)</a:t>
            </a:r>
          </a:p>
          <a:p>
            <a:pPr marL="457200" lvl="1" indent="0">
              <a:buNone/>
            </a:pPr>
            <a:endParaRPr lang="en-US" sz="2000" dirty="0">
              <a:latin typeface="Arial"/>
              <a:cs typeface="Arial"/>
            </a:endParaRPr>
          </a:p>
          <a:p>
            <a:pPr lvl="0"/>
            <a:r>
              <a:rPr lang="cs-CZ" sz="2400" b="1" i="0" dirty="0">
                <a:latin typeface="Arial"/>
                <a:cs typeface="Arial"/>
              </a:rPr>
              <a:t>Informační technologie: </a:t>
            </a:r>
          </a:p>
          <a:p>
            <a:pPr lvl="1"/>
            <a:r>
              <a:rPr lang="cs-CZ" sz="2000" dirty="0">
                <a:latin typeface="Arial"/>
                <a:cs typeface="Arial"/>
              </a:rPr>
              <a:t>20</a:t>
            </a:r>
            <a:r>
              <a:rPr lang="cs-CZ" sz="2000" i="0" dirty="0">
                <a:latin typeface="Arial"/>
                <a:cs typeface="Arial"/>
              </a:rPr>
              <a:t>.500,- Kč</a:t>
            </a:r>
          </a:p>
          <a:p>
            <a:pPr marL="457200" lvl="1" indent="0">
              <a:buNone/>
            </a:pPr>
            <a:endParaRPr lang="en-US" sz="2000" dirty="0">
              <a:latin typeface="Arial"/>
              <a:cs typeface="Arial"/>
            </a:endParaRPr>
          </a:p>
          <a:p>
            <a:r>
              <a:rPr lang="cs-CZ" sz="2400" b="1" dirty="0">
                <a:latin typeface="Arial"/>
                <a:cs typeface="Arial"/>
              </a:rPr>
              <a:t>Předškolní a mimoškolní pedagogika: </a:t>
            </a:r>
          </a:p>
          <a:p>
            <a:pPr lvl="1"/>
            <a:r>
              <a:rPr lang="cs-CZ" sz="2000" dirty="0">
                <a:latin typeface="Arial"/>
                <a:cs typeface="Arial"/>
              </a:rPr>
              <a:t>20.500,- Kč (denní), 24.500,- Kč (kombinovaná)</a:t>
            </a:r>
          </a:p>
          <a:p>
            <a:pPr marL="457200" lvl="1" indent="0">
              <a:buNone/>
            </a:pPr>
            <a:endParaRPr lang="cs-CZ" sz="2000" dirty="0">
              <a:latin typeface="Arial"/>
              <a:cs typeface="Arial"/>
            </a:endParaRPr>
          </a:p>
          <a:p>
            <a:r>
              <a:rPr lang="cs-CZ" sz="2400" b="1" dirty="0">
                <a:latin typeface="Arial"/>
                <a:cs typeface="Arial"/>
              </a:rPr>
              <a:t>Řízení hotelového provozu: </a:t>
            </a:r>
          </a:p>
          <a:p>
            <a:pPr lvl="1"/>
            <a:r>
              <a:rPr lang="cs-CZ" sz="2000" dirty="0">
                <a:latin typeface="Arial"/>
                <a:cs typeface="Arial"/>
              </a:rPr>
              <a:t>20.000,- Kč (denní), 23.900,- Kč (dálková)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10115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text, obloha, exteriér, tráva&#10;&#10;Popis byl vytvořen automaticky">
            <a:extLst>
              <a:ext uri="{FF2B5EF4-FFF2-40B4-BE49-F238E27FC236}">
                <a16:creationId xmlns:a16="http://schemas.microsoft.com/office/drawing/2014/main" id="{326E4F59-E44E-4D38-CE16-FA5320C735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70D45C0-1CA4-B06B-FEBE-EF25B462A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28" y="1065862"/>
            <a:ext cx="3601237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600" b="1" dirty="0">
                <a:solidFill>
                  <a:srgbClr val="FFFFFF"/>
                </a:solidFill>
                <a:latin typeface="Arial Black"/>
              </a:rPr>
              <a:t>Školné na  školní rok 2025/2026</a:t>
            </a:r>
            <a:endParaRPr lang="en-US" sz="3600" b="1" dirty="0">
              <a:solidFill>
                <a:srgbClr val="FFFFFF"/>
              </a:solidFill>
              <a:latin typeface="Arial Black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obsah 23">
            <a:extLst>
              <a:ext uri="{FF2B5EF4-FFF2-40B4-BE49-F238E27FC236}">
                <a16:creationId xmlns:a16="http://schemas.microsoft.com/office/drawing/2014/main" id="{60889241-9F7C-7E02-6D9D-00CF422367FA}"/>
              </a:ext>
            </a:extLst>
          </p:cNvPr>
          <p:cNvSpPr txBox="1">
            <a:spLocks/>
          </p:cNvSpPr>
          <p:nvPr/>
        </p:nvSpPr>
        <p:spPr>
          <a:xfrm>
            <a:off x="5299340" y="1065862"/>
            <a:ext cx="5874792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cs-CZ" sz="2400" b="1" dirty="0">
                <a:latin typeface="Arial"/>
                <a:cs typeface="Arial"/>
              </a:rPr>
              <a:t>Logistik specialista: </a:t>
            </a:r>
          </a:p>
          <a:p>
            <a:pPr lvl="1"/>
            <a:r>
              <a:rPr lang="cs-CZ" sz="2000" b="1" dirty="0">
                <a:solidFill>
                  <a:schemeClr val="accent3"/>
                </a:solidFill>
                <a:latin typeface="Arial"/>
                <a:cs typeface="Arial"/>
              </a:rPr>
              <a:t>1. semestr ZDARMA</a:t>
            </a:r>
            <a:r>
              <a:rPr lang="cs-CZ" sz="2000" b="1" dirty="0">
                <a:latin typeface="Arial"/>
                <a:cs typeface="Arial"/>
              </a:rPr>
              <a:t>,</a:t>
            </a:r>
          </a:p>
          <a:p>
            <a:pPr lvl="1"/>
            <a:r>
              <a:rPr lang="cs-CZ" sz="2000" dirty="0">
                <a:latin typeface="Arial"/>
                <a:cs typeface="Arial"/>
              </a:rPr>
              <a:t>2.semestr 12.000,- Kč (denní), </a:t>
            </a:r>
          </a:p>
          <a:p>
            <a:pPr lvl="1"/>
            <a:r>
              <a:rPr lang="cs-CZ" sz="2000" dirty="0">
                <a:latin typeface="Arial"/>
                <a:cs typeface="Arial"/>
              </a:rPr>
              <a:t>2.semestr 14.000,- Kč (dálková), </a:t>
            </a:r>
          </a:p>
          <a:p>
            <a:pPr marL="457200" lvl="1" indent="0">
              <a:buNone/>
            </a:pPr>
            <a:endParaRPr lang="cs-CZ" sz="2000" dirty="0">
              <a:latin typeface="Arial"/>
              <a:cs typeface="Arial"/>
            </a:endParaRPr>
          </a:p>
          <a:p>
            <a:r>
              <a:rPr lang="cs-CZ" sz="2400" b="1" dirty="0">
                <a:latin typeface="Arial"/>
                <a:cs typeface="Arial"/>
              </a:rPr>
              <a:t>Management lidských zdrojů: </a:t>
            </a:r>
          </a:p>
          <a:p>
            <a:pPr lvl="1"/>
            <a:r>
              <a:rPr lang="cs-CZ" sz="2000" b="1" dirty="0">
                <a:solidFill>
                  <a:schemeClr val="accent3"/>
                </a:solidFill>
                <a:latin typeface="Arial"/>
                <a:cs typeface="Arial"/>
              </a:rPr>
              <a:t>1. semestr ZDARMA</a:t>
            </a:r>
            <a:r>
              <a:rPr lang="cs-CZ" sz="2000" b="1" dirty="0">
                <a:latin typeface="Arial"/>
                <a:cs typeface="Arial"/>
              </a:rPr>
              <a:t>,</a:t>
            </a:r>
          </a:p>
          <a:p>
            <a:pPr lvl="1"/>
            <a:r>
              <a:rPr lang="cs-CZ" sz="2000" dirty="0">
                <a:latin typeface="Arial"/>
                <a:cs typeface="Arial"/>
              </a:rPr>
              <a:t>2.semestr 12.000,- Kč (denní), </a:t>
            </a:r>
          </a:p>
          <a:p>
            <a:pPr lvl="1"/>
            <a:r>
              <a:rPr lang="cs-CZ" sz="2000" dirty="0">
                <a:latin typeface="Arial"/>
                <a:cs typeface="Arial"/>
              </a:rPr>
              <a:t>2.semestr 14.000,- Kč (dálková)</a:t>
            </a:r>
          </a:p>
        </p:txBody>
      </p:sp>
    </p:spTree>
    <p:extLst>
      <p:ext uri="{BB962C8B-B14F-4D97-AF65-F5344CB8AC3E}">
        <p14:creationId xmlns:p14="http://schemas.microsoft.com/office/powerpoint/2010/main" val="1642912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Zástupný obsah 3">
            <a:extLst>
              <a:ext uri="{FF2B5EF4-FFF2-40B4-BE49-F238E27FC236}">
                <a16:creationId xmlns:a16="http://schemas.microsoft.com/office/drawing/2014/main" id="{EA145E82-3E89-81C2-A41B-7340F786E71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68671006"/>
              </p:ext>
            </p:extLst>
          </p:nvPr>
        </p:nvGraphicFramePr>
        <p:xfrm>
          <a:off x="7075363" y="2008597"/>
          <a:ext cx="5040000" cy="46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B2D88EFD-BB8C-227B-704A-3EA08D81F5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2" r="16582"/>
          <a:stretch/>
        </p:blipFill>
        <p:spPr>
          <a:xfrm>
            <a:off x="1" y="10"/>
            <a:ext cx="6876000" cy="685800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Nadpis 1">
            <a:extLst>
              <a:ext uri="{FF2B5EF4-FFF2-40B4-BE49-F238E27FC236}">
                <a16:creationId xmlns:a16="http://schemas.microsoft.com/office/drawing/2014/main" id="{7A6D7AA0-B577-0559-011D-0554CFF2228B}"/>
              </a:ext>
            </a:extLst>
          </p:cNvPr>
          <p:cNvSpPr txBox="1">
            <a:spLocks/>
          </p:cNvSpPr>
          <p:nvPr/>
        </p:nvSpPr>
        <p:spPr>
          <a:xfrm>
            <a:off x="8016504" y="1046909"/>
            <a:ext cx="3031944" cy="519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Mgr. Dagmar Kučerová</a:t>
            </a:r>
            <a:endParaRPr lang="en-US" sz="2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59D524-4429-2C95-BB07-CD004B2DD3A7}"/>
              </a:ext>
            </a:extLst>
          </p:cNvPr>
          <p:cNvSpPr txBox="1">
            <a:spLocks/>
          </p:cNvSpPr>
          <p:nvPr/>
        </p:nvSpPr>
        <p:spPr>
          <a:xfrm>
            <a:off x="6876001" y="366909"/>
            <a:ext cx="4869894" cy="7993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>
                <a:solidFill>
                  <a:srgbClr val="002060"/>
                </a:solidFill>
                <a:latin typeface="Arial Black" panose="020B0A04020102020204" pitchFamily="34" charset="0"/>
              </a:rPr>
              <a:t>Kontakt</a:t>
            </a:r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259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3DD19-2475-B820-8D1A-29C2018DA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08631"/>
            <a:ext cx="9144000" cy="2387600"/>
          </a:xfrm>
        </p:spPr>
        <p:txBody>
          <a:bodyPr>
            <a:normAutofit/>
          </a:bodyPr>
          <a:lstStyle/>
          <a:p>
            <a:r>
              <a:rPr lang="cs-CZ" sz="8000" b="1" i="0" u="none" strike="noStrike" dirty="0">
                <a:solidFill>
                  <a:srgbClr val="F6F6F6"/>
                </a:solidFill>
                <a:effectLst/>
                <a:latin typeface="Arial Black" panose="020B0A04020102020204" pitchFamily="34" charset="0"/>
              </a:rPr>
              <a:t>AHOL</a:t>
            </a:r>
            <a:br>
              <a:rPr lang="cs-CZ" dirty="0">
                <a:solidFill>
                  <a:srgbClr val="F6F6F6"/>
                </a:solidFill>
                <a:effectLst/>
                <a:latin typeface="Arial Black" panose="020B0A04020102020204" pitchFamily="34" charset="0"/>
              </a:rPr>
            </a:br>
            <a:r>
              <a:rPr lang="cs-CZ" b="1" i="0" strike="noStrike" dirty="0">
                <a:solidFill>
                  <a:srgbClr val="F6F6F6"/>
                </a:solidFill>
                <a:effectLst/>
                <a:latin typeface="Arial Black" panose="020B0A04020102020204" pitchFamily="34" charset="0"/>
              </a:rPr>
              <a:t>Vyšší odborná škola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1A6D71D-CA58-62CA-31A0-F5C026271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61380"/>
            <a:ext cx="9144000" cy="1655762"/>
          </a:xfrm>
        </p:spPr>
        <p:txBody>
          <a:bodyPr>
            <a:normAutofit/>
          </a:bodyPr>
          <a:lstStyle/>
          <a:p>
            <a:r>
              <a:rPr lang="cs-CZ" sz="4800" b="1" i="0" u="none" strike="noStrike" dirty="0">
                <a:solidFill>
                  <a:srgbClr val="F6F6F6"/>
                </a:solidFill>
                <a:effectLst/>
                <a:latin typeface="Arial Black" panose="020B0A04020102020204" pitchFamily="34" charset="0"/>
              </a:rPr>
              <a:t>Škola pro budoucí profesionály</a:t>
            </a:r>
            <a:endParaRPr lang="cs-CZ" sz="4800" dirty="0">
              <a:latin typeface="Arial Black" panose="020B0A04020102020204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934B8541-AA68-33E5-F98F-564F98533654}"/>
              </a:ext>
            </a:extLst>
          </p:cNvPr>
          <p:cNvCxnSpPr/>
          <p:nvPr/>
        </p:nvCxnSpPr>
        <p:spPr>
          <a:xfrm>
            <a:off x="962025" y="3527425"/>
            <a:ext cx="1026795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019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Obrázek 10" descr="Obsah obrázku text, obloha, exteriér, tráva&#10;&#10;Popis byl vytvořen automaticky">
            <a:extLst>
              <a:ext uri="{FF2B5EF4-FFF2-40B4-BE49-F238E27FC236}">
                <a16:creationId xmlns:a16="http://schemas.microsoft.com/office/drawing/2014/main" id="{A6A7A37C-4C8C-E094-C6BA-65189A9E89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70D45C0-1CA4-B06B-FEBE-EF25B462A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70" y="1065862"/>
            <a:ext cx="3526895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5000" b="1" dirty="0">
                <a:solidFill>
                  <a:srgbClr val="FFFFFF"/>
                </a:solidFill>
                <a:latin typeface="Arial Black"/>
              </a:rPr>
              <a:t>AHOL</a:t>
            </a:r>
            <a:r>
              <a:rPr lang="cs-CZ" sz="3600" b="1" dirty="0">
                <a:solidFill>
                  <a:srgbClr val="FFFFFF"/>
                </a:solidFill>
                <a:latin typeface="Arial Black"/>
              </a:rPr>
              <a:t> </a:t>
            </a:r>
            <a:br>
              <a:rPr lang="cs-CZ" sz="3600" b="1" dirty="0">
                <a:solidFill>
                  <a:srgbClr val="FFFFFF"/>
                </a:solidFill>
                <a:latin typeface="Arial Black"/>
              </a:rPr>
            </a:br>
            <a:r>
              <a:rPr lang="cs-CZ" sz="3600" b="1" dirty="0">
                <a:solidFill>
                  <a:srgbClr val="FFFFFF"/>
                </a:solidFill>
                <a:latin typeface="Arial Black"/>
              </a:rPr>
              <a:t>Vyšší odborná škola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ástupný obsah 23">
            <a:extLst>
              <a:ext uri="{FF2B5EF4-FFF2-40B4-BE49-F238E27FC236}">
                <a16:creationId xmlns:a16="http://schemas.microsoft.com/office/drawing/2014/main" id="{EEEFCC4A-2863-1BB6-7B43-AD49DEF9BB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5379" y="1065862"/>
            <a:ext cx="5744685" cy="4726276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/>
            <a:r>
              <a:rPr lang="cs-CZ" sz="2400" b="1" dirty="0">
                <a:solidFill>
                  <a:srgbClr val="FFFFFF"/>
                </a:solidFill>
                <a:latin typeface="Arial"/>
                <a:cs typeface="Arial"/>
              </a:rPr>
              <a:t>terciární stupeň vzdělávání</a:t>
            </a:r>
          </a:p>
          <a:p>
            <a:pPr marL="0" lvl="0" indent="0">
              <a:buNone/>
            </a:pPr>
            <a:endParaRPr lang="cs-CZ" sz="24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lvl="0"/>
            <a:r>
              <a:rPr lang="cs-CZ" sz="2400" b="1" dirty="0">
                <a:solidFill>
                  <a:srgbClr val="FFFFFF"/>
                </a:solidFill>
                <a:latin typeface="Arial"/>
                <a:cs typeface="Arial"/>
              </a:rPr>
              <a:t>vysokoškolská forma vzdělávání</a:t>
            </a:r>
          </a:p>
          <a:p>
            <a:pPr marL="0" lvl="0" indent="0">
              <a:buNone/>
            </a:pPr>
            <a:endParaRPr lang="cs-CZ" sz="24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lvl="0"/>
            <a:r>
              <a:rPr lang="cs-CZ" sz="2400" b="1" dirty="0">
                <a:solidFill>
                  <a:srgbClr val="FFFFFF"/>
                </a:solidFill>
                <a:latin typeface="Arial"/>
                <a:cs typeface="Arial"/>
              </a:rPr>
              <a:t>titul "diplomovaný specialista" (</a:t>
            </a:r>
            <a:r>
              <a:rPr lang="cs-CZ" sz="2400" b="1" dirty="0" err="1">
                <a:solidFill>
                  <a:srgbClr val="FFFFFF"/>
                </a:solidFill>
                <a:latin typeface="Arial"/>
                <a:cs typeface="Arial"/>
              </a:rPr>
              <a:t>DiS</a:t>
            </a:r>
            <a:r>
              <a:rPr lang="cs-CZ" sz="2400" b="1" dirty="0">
                <a:solidFill>
                  <a:srgbClr val="FFFFFF"/>
                </a:solidFill>
                <a:latin typeface="Arial"/>
                <a:cs typeface="Arial"/>
              </a:rPr>
              <a:t>.)</a:t>
            </a:r>
          </a:p>
          <a:p>
            <a:pPr marL="0" lvl="0" indent="0">
              <a:buNone/>
            </a:pPr>
            <a:endParaRPr lang="cs-CZ" sz="24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lvl="0"/>
            <a:r>
              <a:rPr lang="cs-CZ" sz="2400" b="1" dirty="0">
                <a:solidFill>
                  <a:srgbClr val="FFFFFF"/>
                </a:solidFill>
                <a:latin typeface="Arial"/>
                <a:cs typeface="Arial"/>
              </a:rPr>
              <a:t>odborné vzdělání a praktická příprava pro náročné činnosti</a:t>
            </a:r>
          </a:p>
          <a:p>
            <a:pPr marL="0" lvl="0" indent="0">
              <a:buNone/>
            </a:pPr>
            <a:endParaRPr lang="cs-CZ" sz="24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lvl="0"/>
            <a:r>
              <a:rPr lang="cs-CZ" sz="2400" b="1" dirty="0">
                <a:solidFill>
                  <a:srgbClr val="FFFFFF"/>
                </a:solidFill>
                <a:latin typeface="Arial"/>
                <a:cs typeface="Arial"/>
              </a:rPr>
              <a:t>moderní prostory, kvalitní vybavení</a:t>
            </a:r>
          </a:p>
          <a:p>
            <a:pPr marL="0" lvl="0" indent="0">
              <a:buNone/>
            </a:pPr>
            <a:endParaRPr lang="cs-CZ" sz="24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lvl="0"/>
            <a:r>
              <a:rPr lang="cs-CZ" sz="2400" b="1" dirty="0">
                <a:solidFill>
                  <a:srgbClr val="FFFFFF"/>
                </a:solidFill>
                <a:latin typeface="Arial"/>
                <a:cs typeface="Arial"/>
              </a:rPr>
              <a:t>560 hodin souvislé odborné praxe</a:t>
            </a:r>
          </a:p>
        </p:txBody>
      </p:sp>
    </p:spTree>
    <p:extLst>
      <p:ext uri="{BB962C8B-B14F-4D97-AF65-F5344CB8AC3E}">
        <p14:creationId xmlns:p14="http://schemas.microsoft.com/office/powerpoint/2010/main" val="1295104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text, obloha, exteriér, tráva&#10;&#10;Popis byl vytvořen automaticky">
            <a:extLst>
              <a:ext uri="{FF2B5EF4-FFF2-40B4-BE49-F238E27FC236}">
                <a16:creationId xmlns:a16="http://schemas.microsoft.com/office/drawing/2014/main" id="{326E4F59-E44E-4D38-CE16-FA5320C735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70D45C0-1CA4-B06B-FEBE-EF25B462A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28" y="1065862"/>
            <a:ext cx="3601237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600" b="1" dirty="0">
                <a:solidFill>
                  <a:srgbClr val="FFFFFF"/>
                </a:solidFill>
                <a:latin typeface="Arial Black"/>
              </a:rPr>
              <a:t>Proč jít na </a:t>
            </a:r>
            <a:br>
              <a:rPr lang="cs-CZ" sz="3600" b="1" dirty="0">
                <a:latin typeface="Arial Black"/>
              </a:rPr>
            </a:br>
            <a:r>
              <a:rPr lang="cs-CZ" sz="5000" b="1" dirty="0">
                <a:solidFill>
                  <a:srgbClr val="FFFFFF"/>
                </a:solidFill>
                <a:latin typeface="Arial Black"/>
              </a:rPr>
              <a:t>AHOL</a:t>
            </a:r>
            <a:r>
              <a:rPr lang="cs-CZ" sz="3600" b="1" dirty="0">
                <a:solidFill>
                  <a:srgbClr val="FFFFFF"/>
                </a:solidFill>
                <a:latin typeface="Arial Black"/>
              </a:rPr>
              <a:t> </a:t>
            </a:r>
            <a:br>
              <a:rPr lang="cs-CZ" sz="3600" b="1" dirty="0">
                <a:solidFill>
                  <a:srgbClr val="FFFFFF"/>
                </a:solidFill>
                <a:latin typeface="Arial Black"/>
              </a:rPr>
            </a:br>
            <a:r>
              <a:rPr lang="cs-CZ" sz="3600" b="1" dirty="0">
                <a:solidFill>
                  <a:srgbClr val="FFFFFF"/>
                </a:solidFill>
                <a:latin typeface="Arial Black"/>
              </a:rPr>
              <a:t>Vyšší odbornou školu?</a:t>
            </a:r>
            <a:endParaRPr lang="en-US" sz="3600" b="1" dirty="0">
              <a:solidFill>
                <a:srgbClr val="FFFFFF"/>
              </a:solidFill>
              <a:latin typeface="Arial Black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obsah 23">
            <a:extLst>
              <a:ext uri="{FF2B5EF4-FFF2-40B4-BE49-F238E27FC236}">
                <a16:creationId xmlns:a16="http://schemas.microsoft.com/office/drawing/2014/main" id="{60889241-9F7C-7E02-6D9D-00CF422367FA}"/>
              </a:ext>
            </a:extLst>
          </p:cNvPr>
          <p:cNvSpPr txBox="1">
            <a:spLocks/>
          </p:cNvSpPr>
          <p:nvPr/>
        </p:nvSpPr>
        <p:spPr>
          <a:xfrm>
            <a:off x="5299340" y="1065862"/>
            <a:ext cx="5744685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cs-CZ" sz="2400" b="1" dirty="0">
                <a:latin typeface="Arial"/>
                <a:cs typeface="Arial"/>
              </a:rPr>
              <a:t>7 prakticky zaměřených vzdělávacích programů</a:t>
            </a:r>
          </a:p>
          <a:p>
            <a:pPr marL="0" lv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lvl="0"/>
            <a:r>
              <a:rPr lang="cs-CZ" sz="2400" b="1" dirty="0">
                <a:latin typeface="Arial"/>
                <a:cs typeface="Arial"/>
              </a:rPr>
              <a:t>m</a:t>
            </a:r>
            <a:r>
              <a:rPr lang="cs-CZ" sz="2400" b="1" i="0" dirty="0">
                <a:latin typeface="Arial"/>
                <a:cs typeface="Arial"/>
              </a:rPr>
              <a:t>oderní prostory a vybavení</a:t>
            </a:r>
          </a:p>
          <a:p>
            <a:pPr marL="0" lv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lvl="0"/>
            <a:r>
              <a:rPr lang="cs-CZ" sz="2400" b="1" dirty="0">
                <a:latin typeface="Arial"/>
                <a:cs typeface="Arial"/>
              </a:rPr>
              <a:t>i</a:t>
            </a:r>
            <a:r>
              <a:rPr lang="cs-CZ" sz="2400" b="1" i="0" dirty="0">
                <a:latin typeface="Arial"/>
                <a:cs typeface="Arial"/>
              </a:rPr>
              <a:t>ndividuální přístup</a:t>
            </a:r>
          </a:p>
          <a:p>
            <a:pPr marL="0" lv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lvl="0"/>
            <a:r>
              <a:rPr lang="cs-CZ" sz="2400" b="1" dirty="0">
                <a:latin typeface="Arial"/>
                <a:cs typeface="Arial"/>
              </a:rPr>
              <a:t>exkurze, kurzy</a:t>
            </a:r>
          </a:p>
          <a:p>
            <a:pPr marL="0" lv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cs-CZ" sz="2400" b="1" dirty="0">
                <a:latin typeface="Arial"/>
                <a:cs typeface="Arial"/>
              </a:rPr>
              <a:t>vyučují odborníci z praxe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6171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E3E613-1BBF-1A01-7122-A066070A3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11" y="378535"/>
            <a:ext cx="4541520" cy="79934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Arial Black" panose="020B0A04020102020204" pitchFamily="34" charset="0"/>
              </a:rPr>
              <a:t>Cestovní</a:t>
            </a:r>
            <a:r>
              <a:rPr lang="cs-CZ" sz="4000" dirty="0">
                <a:solidFill>
                  <a:srgbClr val="002060"/>
                </a:solidFill>
              </a:rPr>
              <a:t> </a:t>
            </a:r>
            <a:r>
              <a:rPr lang="cs-CZ" b="1" dirty="0">
                <a:solidFill>
                  <a:srgbClr val="002060"/>
                </a:solidFill>
                <a:latin typeface="Arial Black" panose="020B0A04020102020204" pitchFamily="34" charset="0"/>
              </a:rPr>
              <a:t>ruch</a:t>
            </a:r>
            <a:endParaRPr lang="en-US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0F7B6DB-BB2A-9869-CCC2-816D5D5AC5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" t="12488" r="-316" b="10246"/>
          <a:stretch/>
        </p:blipFill>
        <p:spPr>
          <a:xfrm>
            <a:off x="5339290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2D06F327-1877-8C63-3252-E48D0E1BDBE1}"/>
              </a:ext>
            </a:extLst>
          </p:cNvPr>
          <p:cNvSpPr txBox="1">
            <a:spLocks/>
          </p:cNvSpPr>
          <p:nvPr/>
        </p:nvSpPr>
        <p:spPr>
          <a:xfrm>
            <a:off x="813445" y="1110090"/>
            <a:ext cx="3762103" cy="519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denní forma studia 3 roky</a:t>
            </a:r>
            <a:endParaRPr lang="en-US" sz="2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86DC57F7-824A-4939-B43D-11A501EDFE35}"/>
              </a:ext>
            </a:extLst>
          </p:cNvPr>
          <p:cNvSpPr/>
          <p:nvPr/>
        </p:nvSpPr>
        <p:spPr>
          <a:xfrm>
            <a:off x="195899" y="2312655"/>
            <a:ext cx="5040000" cy="7594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Obdélník 18" descr="Mountain scene">
            <a:extLst>
              <a:ext uri="{FF2B5EF4-FFF2-40B4-BE49-F238E27FC236}">
                <a16:creationId xmlns:a16="http://schemas.microsoft.com/office/drawing/2014/main" id="{FF642977-E589-4FB0-91C1-6A09953283E0}"/>
              </a:ext>
            </a:extLst>
          </p:cNvPr>
          <p:cNvSpPr/>
          <p:nvPr/>
        </p:nvSpPr>
        <p:spPr>
          <a:xfrm>
            <a:off x="253741" y="2404400"/>
            <a:ext cx="612000" cy="575999"/>
          </a:xfrm>
          <a:prstGeom prst="rect">
            <a:avLst/>
          </a:prstGeom>
          <a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t="-5000" b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Volný tvar: obrazec 19">
            <a:extLst>
              <a:ext uri="{FF2B5EF4-FFF2-40B4-BE49-F238E27FC236}">
                <a16:creationId xmlns:a16="http://schemas.microsoft.com/office/drawing/2014/main" id="{7D6EB40E-E60D-473C-8519-967F8B2A548A}"/>
              </a:ext>
            </a:extLst>
          </p:cNvPr>
          <p:cNvSpPr/>
          <p:nvPr/>
        </p:nvSpPr>
        <p:spPr>
          <a:xfrm>
            <a:off x="949823" y="2491736"/>
            <a:ext cx="4383885" cy="454687"/>
          </a:xfrm>
          <a:custGeom>
            <a:avLst/>
            <a:gdLst>
              <a:gd name="connsiteX0" fmla="*/ 0 w 4383885"/>
              <a:gd name="connsiteY0" fmla="*/ 0 h 454687"/>
              <a:gd name="connsiteX1" fmla="*/ 4383885 w 4383885"/>
              <a:gd name="connsiteY1" fmla="*/ 0 h 454687"/>
              <a:gd name="connsiteX2" fmla="*/ 4383885 w 4383885"/>
              <a:gd name="connsiteY2" fmla="*/ 454687 h 454687"/>
              <a:gd name="connsiteX3" fmla="*/ 0 w 4383885"/>
              <a:gd name="connsiteY3" fmla="*/ 454687 h 454687"/>
              <a:gd name="connsiteX4" fmla="*/ 0 w 4383885"/>
              <a:gd name="connsiteY4" fmla="*/ 0 h 454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3885" h="454687">
                <a:moveTo>
                  <a:pt x="0" y="0"/>
                </a:moveTo>
                <a:lnTo>
                  <a:pt x="4383885" y="0"/>
                </a:lnTo>
                <a:lnTo>
                  <a:pt x="4383885" y="454687"/>
                </a:lnTo>
                <a:lnTo>
                  <a:pt x="0" y="45468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313" tIns="50313" rIns="50313" bIns="50313" numCol="1" spcCol="1270" anchor="ctr" anchorCtr="0">
            <a:noAutofit/>
          </a:bodyPr>
          <a:lstStyle/>
          <a:p>
            <a:pPr marL="0" lvl="0" indent="0" algn="l" defTabSz="666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Získáte znalosti a dovednosti v oblastech služeb cestovního ruchu, geografie, průvodcovské činnosti a dějin kultury.</a:t>
            </a:r>
            <a:endParaRPr lang="en-US" sz="15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délník: se zakulacenými rohy 20">
            <a:extLst>
              <a:ext uri="{FF2B5EF4-FFF2-40B4-BE49-F238E27FC236}">
                <a16:creationId xmlns:a16="http://schemas.microsoft.com/office/drawing/2014/main" id="{C060190D-4B08-4DB4-9162-00144962C0C1}"/>
              </a:ext>
            </a:extLst>
          </p:cNvPr>
          <p:cNvSpPr/>
          <p:nvPr/>
        </p:nvSpPr>
        <p:spPr>
          <a:xfrm>
            <a:off x="184940" y="3263862"/>
            <a:ext cx="5040000" cy="70487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Obdélník 21" descr="Chat">
            <a:extLst>
              <a:ext uri="{FF2B5EF4-FFF2-40B4-BE49-F238E27FC236}">
                <a16:creationId xmlns:a16="http://schemas.microsoft.com/office/drawing/2014/main" id="{B418363A-3C09-4B62-926E-4969DB12020F}"/>
              </a:ext>
            </a:extLst>
          </p:cNvPr>
          <p:cNvSpPr/>
          <p:nvPr/>
        </p:nvSpPr>
        <p:spPr>
          <a:xfrm>
            <a:off x="279598" y="3329516"/>
            <a:ext cx="612000" cy="576000"/>
          </a:xfrm>
          <a:prstGeom prst="rect">
            <a:avLst/>
          </a:prstGeom>
          <a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t="-5000" b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Volný tvar: obrazec 22">
            <a:extLst>
              <a:ext uri="{FF2B5EF4-FFF2-40B4-BE49-F238E27FC236}">
                <a16:creationId xmlns:a16="http://schemas.microsoft.com/office/drawing/2014/main" id="{268F98EB-C128-43AC-B0E9-F78D1FD8CEBB}"/>
              </a:ext>
            </a:extLst>
          </p:cNvPr>
          <p:cNvSpPr/>
          <p:nvPr/>
        </p:nvSpPr>
        <p:spPr>
          <a:xfrm>
            <a:off x="949824" y="3377799"/>
            <a:ext cx="4383885" cy="497057"/>
          </a:xfrm>
          <a:custGeom>
            <a:avLst/>
            <a:gdLst>
              <a:gd name="connsiteX0" fmla="*/ 0 w 4383885"/>
              <a:gd name="connsiteY0" fmla="*/ 0 h 497057"/>
              <a:gd name="connsiteX1" fmla="*/ 4383885 w 4383885"/>
              <a:gd name="connsiteY1" fmla="*/ 0 h 497057"/>
              <a:gd name="connsiteX2" fmla="*/ 4383885 w 4383885"/>
              <a:gd name="connsiteY2" fmla="*/ 497057 h 497057"/>
              <a:gd name="connsiteX3" fmla="*/ 0 w 4383885"/>
              <a:gd name="connsiteY3" fmla="*/ 497057 h 497057"/>
              <a:gd name="connsiteX4" fmla="*/ 0 w 4383885"/>
              <a:gd name="connsiteY4" fmla="*/ 0 h 49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3885" h="497057">
                <a:moveTo>
                  <a:pt x="0" y="0"/>
                </a:moveTo>
                <a:lnTo>
                  <a:pt x="4383885" y="0"/>
                </a:lnTo>
                <a:lnTo>
                  <a:pt x="4383885" y="497057"/>
                </a:lnTo>
                <a:lnTo>
                  <a:pt x="0" y="49705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2605" tIns="52605" rIns="52605" bIns="52605" numCol="1" spcCol="1270" anchor="ctr" anchorCtr="0">
            <a:noAutofit/>
          </a:bodyPr>
          <a:lstStyle/>
          <a:p>
            <a:pPr marL="0" lvl="0" indent="0" algn="l" defTabSz="666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Tři</a:t>
            </a:r>
            <a:r>
              <a:rPr lang="en-U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světové</a:t>
            </a:r>
            <a:r>
              <a:rPr lang="en-U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jazyky</a:t>
            </a:r>
            <a:r>
              <a:rPr lang="en-U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komunikativní</a:t>
            </a:r>
            <a:r>
              <a:rPr lang="en-U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úrovni</a:t>
            </a:r>
            <a:r>
              <a:rPr lang="en-U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4" name="Obdélník: se zakulacenými rohy 23">
            <a:extLst>
              <a:ext uri="{FF2B5EF4-FFF2-40B4-BE49-F238E27FC236}">
                <a16:creationId xmlns:a16="http://schemas.microsoft.com/office/drawing/2014/main" id="{E60DB7F5-FE2D-45C4-9493-0C9F779172B0}"/>
              </a:ext>
            </a:extLst>
          </p:cNvPr>
          <p:cNvSpPr/>
          <p:nvPr/>
        </p:nvSpPr>
        <p:spPr>
          <a:xfrm>
            <a:off x="178399" y="4087555"/>
            <a:ext cx="5040000" cy="69699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Obdélník 24" descr="Hierarchie">
            <a:extLst>
              <a:ext uri="{FF2B5EF4-FFF2-40B4-BE49-F238E27FC236}">
                <a16:creationId xmlns:a16="http://schemas.microsoft.com/office/drawing/2014/main" id="{7F157B87-8156-45E4-A1CA-04491CF48012}"/>
              </a:ext>
            </a:extLst>
          </p:cNvPr>
          <p:cNvSpPr/>
          <p:nvPr/>
        </p:nvSpPr>
        <p:spPr>
          <a:xfrm>
            <a:off x="249964" y="4143901"/>
            <a:ext cx="612000" cy="576000"/>
          </a:xfrm>
          <a:prstGeom prst="rect">
            <a:avLst/>
          </a:prstGeom>
          <a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 t="-5000" b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Volný tvar: obrazec 25">
            <a:extLst>
              <a:ext uri="{FF2B5EF4-FFF2-40B4-BE49-F238E27FC236}">
                <a16:creationId xmlns:a16="http://schemas.microsoft.com/office/drawing/2014/main" id="{910C68D4-C0C7-4DEB-B497-8D8092CB5EB5}"/>
              </a:ext>
            </a:extLst>
          </p:cNvPr>
          <p:cNvSpPr/>
          <p:nvPr/>
        </p:nvSpPr>
        <p:spPr>
          <a:xfrm>
            <a:off x="949899" y="4171978"/>
            <a:ext cx="4383885" cy="497057"/>
          </a:xfrm>
          <a:custGeom>
            <a:avLst/>
            <a:gdLst>
              <a:gd name="connsiteX0" fmla="*/ 0 w 4383885"/>
              <a:gd name="connsiteY0" fmla="*/ 0 h 497057"/>
              <a:gd name="connsiteX1" fmla="*/ 4383885 w 4383885"/>
              <a:gd name="connsiteY1" fmla="*/ 0 h 497057"/>
              <a:gd name="connsiteX2" fmla="*/ 4383885 w 4383885"/>
              <a:gd name="connsiteY2" fmla="*/ 497057 h 497057"/>
              <a:gd name="connsiteX3" fmla="*/ 0 w 4383885"/>
              <a:gd name="connsiteY3" fmla="*/ 497057 h 497057"/>
              <a:gd name="connsiteX4" fmla="*/ 0 w 4383885"/>
              <a:gd name="connsiteY4" fmla="*/ 0 h 49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3885" h="497057">
                <a:moveTo>
                  <a:pt x="0" y="0"/>
                </a:moveTo>
                <a:lnTo>
                  <a:pt x="4383885" y="0"/>
                </a:lnTo>
                <a:lnTo>
                  <a:pt x="4383885" y="497057"/>
                </a:lnTo>
                <a:lnTo>
                  <a:pt x="0" y="49705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2605" tIns="52605" rIns="52605" bIns="52605" numCol="1" spcCol="1270" anchor="ctr" anchorCtr="0">
            <a:noAutofit/>
          </a:bodyPr>
          <a:lstStyle/>
          <a:p>
            <a:pPr marL="0" lvl="0" indent="0" algn="l" defTabSz="666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Komplexní</a:t>
            </a:r>
            <a:r>
              <a:rPr lang="en-U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poznatky</a:t>
            </a:r>
            <a:r>
              <a:rPr lang="en-U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15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organizaci</a:t>
            </a:r>
            <a:r>
              <a:rPr lang="en-U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1500" b="1" kern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nabídce</a:t>
            </a:r>
            <a:r>
              <a:rPr lang="en-U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služeb</a:t>
            </a:r>
            <a:r>
              <a:rPr lang="en-U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15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cestovním</a:t>
            </a:r>
            <a:r>
              <a:rPr lang="en-U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ruchu</a:t>
            </a:r>
            <a:r>
              <a:rPr lang="en-U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Obdélník: se zakulacenými rohy 26">
            <a:extLst>
              <a:ext uri="{FF2B5EF4-FFF2-40B4-BE49-F238E27FC236}">
                <a16:creationId xmlns:a16="http://schemas.microsoft.com/office/drawing/2014/main" id="{B63FC2F3-0074-41B5-B3C9-A2A0F2841324}"/>
              </a:ext>
            </a:extLst>
          </p:cNvPr>
          <p:cNvSpPr/>
          <p:nvPr/>
        </p:nvSpPr>
        <p:spPr>
          <a:xfrm>
            <a:off x="195772" y="4903370"/>
            <a:ext cx="5040000" cy="1000405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Obdélník 27" descr="Office Worker">
            <a:extLst>
              <a:ext uri="{FF2B5EF4-FFF2-40B4-BE49-F238E27FC236}">
                <a16:creationId xmlns:a16="http://schemas.microsoft.com/office/drawing/2014/main" id="{D81C9B0D-46B3-4C6A-A684-EFFC00C465D7}"/>
              </a:ext>
            </a:extLst>
          </p:cNvPr>
          <p:cNvSpPr/>
          <p:nvPr/>
        </p:nvSpPr>
        <p:spPr>
          <a:xfrm>
            <a:off x="279598" y="5096799"/>
            <a:ext cx="612000" cy="576000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Volný tvar: obrazec 28">
            <a:extLst>
              <a:ext uri="{FF2B5EF4-FFF2-40B4-BE49-F238E27FC236}">
                <a16:creationId xmlns:a16="http://schemas.microsoft.com/office/drawing/2014/main" id="{F075ECA9-2A20-47B4-A9D9-B9D28EAD27CE}"/>
              </a:ext>
            </a:extLst>
          </p:cNvPr>
          <p:cNvSpPr/>
          <p:nvPr/>
        </p:nvSpPr>
        <p:spPr>
          <a:xfrm>
            <a:off x="949900" y="5136271"/>
            <a:ext cx="4383885" cy="497057"/>
          </a:xfrm>
          <a:custGeom>
            <a:avLst/>
            <a:gdLst>
              <a:gd name="connsiteX0" fmla="*/ 0 w 4383885"/>
              <a:gd name="connsiteY0" fmla="*/ 0 h 497057"/>
              <a:gd name="connsiteX1" fmla="*/ 4383885 w 4383885"/>
              <a:gd name="connsiteY1" fmla="*/ 0 h 497057"/>
              <a:gd name="connsiteX2" fmla="*/ 4383885 w 4383885"/>
              <a:gd name="connsiteY2" fmla="*/ 497057 h 497057"/>
              <a:gd name="connsiteX3" fmla="*/ 0 w 4383885"/>
              <a:gd name="connsiteY3" fmla="*/ 497057 h 497057"/>
              <a:gd name="connsiteX4" fmla="*/ 0 w 4383885"/>
              <a:gd name="connsiteY4" fmla="*/ 0 h 49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3885" h="497057">
                <a:moveTo>
                  <a:pt x="0" y="0"/>
                </a:moveTo>
                <a:lnTo>
                  <a:pt x="4383885" y="0"/>
                </a:lnTo>
                <a:lnTo>
                  <a:pt x="4383885" y="497057"/>
                </a:lnTo>
                <a:lnTo>
                  <a:pt x="0" y="49705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2605" tIns="52605" rIns="52605" bIns="52605" numCol="1" spcCol="1270" anchor="ctr" anchorCtr="0">
            <a:noAutofit/>
          </a:bodyPr>
          <a:lstStyle/>
          <a:p>
            <a:pPr marL="0" lvl="0" indent="0" algn="l" defTabSz="666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Odborná</a:t>
            </a:r>
            <a:r>
              <a:rPr lang="en-U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praxe</a:t>
            </a:r>
            <a:r>
              <a:rPr lang="en-U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firmách</a:t>
            </a:r>
            <a:r>
              <a:rPr lang="en-U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5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institucích</a:t>
            </a:r>
            <a:r>
              <a:rPr lang="en-U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zaměřených</a:t>
            </a:r>
            <a:r>
              <a:rPr lang="en-U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cestovní</a:t>
            </a:r>
            <a:r>
              <a:rPr lang="en-U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ruch</a:t>
            </a:r>
            <a:r>
              <a:rPr lang="en-U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5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Kurzy</a:t>
            </a:r>
            <a:r>
              <a:rPr lang="en-U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delegáta</a:t>
            </a:r>
            <a:r>
              <a:rPr lang="en-U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cestovní</a:t>
            </a:r>
            <a:r>
              <a:rPr lang="en-U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kanceláře</a:t>
            </a:r>
            <a:r>
              <a:rPr lang="en-U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5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turistick</a:t>
            </a:r>
            <a:r>
              <a:rPr lang="cs-CZ" sz="15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ého</a:t>
            </a:r>
            <a:r>
              <a:rPr lang="en-U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průvodce</a:t>
            </a:r>
            <a:r>
              <a:rPr lang="en-U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2563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146A0CEB-2D2E-4D43-80DA-1A9A95BFCA35}"/>
              </a:ext>
            </a:extLst>
          </p:cNvPr>
          <p:cNvGrpSpPr/>
          <p:nvPr/>
        </p:nvGrpSpPr>
        <p:grpSpPr>
          <a:xfrm>
            <a:off x="7075363" y="1829347"/>
            <a:ext cx="5040000" cy="4680000"/>
            <a:chOff x="7075363" y="1690693"/>
            <a:chExt cx="5040000" cy="5035816"/>
          </a:xfrm>
        </p:grpSpPr>
        <p:sp>
          <p:nvSpPr>
            <p:cNvPr id="3" name="Obdélník: se zakulacenými rohy 2">
              <a:extLst>
                <a:ext uri="{FF2B5EF4-FFF2-40B4-BE49-F238E27FC236}">
                  <a16:creationId xmlns:a16="http://schemas.microsoft.com/office/drawing/2014/main" id="{43DF6579-9FE1-42E8-9A66-5D1FCD33E878}"/>
                </a:ext>
              </a:extLst>
            </p:cNvPr>
            <p:cNvSpPr/>
            <p:nvPr/>
          </p:nvSpPr>
          <p:spPr>
            <a:xfrm>
              <a:off x="7075363" y="1799577"/>
              <a:ext cx="5040000" cy="890952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Obdélník 3" descr="Letadlo se souvislou výplní">
              <a:extLst>
                <a:ext uri="{FF2B5EF4-FFF2-40B4-BE49-F238E27FC236}">
                  <a16:creationId xmlns:a16="http://schemas.microsoft.com/office/drawing/2014/main" id="{818D5502-2854-4F1D-8214-BF0708FC4393}"/>
                </a:ext>
              </a:extLst>
            </p:cNvPr>
            <p:cNvSpPr/>
            <p:nvPr/>
          </p:nvSpPr>
          <p:spPr>
            <a:xfrm>
              <a:off x="7367213" y="1929232"/>
              <a:ext cx="640797" cy="583094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 t="-5000" b="-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Volný tvar: obrazec 6">
              <a:extLst>
                <a:ext uri="{FF2B5EF4-FFF2-40B4-BE49-F238E27FC236}">
                  <a16:creationId xmlns:a16="http://schemas.microsoft.com/office/drawing/2014/main" id="{C76C1F6B-74A3-4658-B9C7-970E389755AD}"/>
                </a:ext>
              </a:extLst>
            </p:cNvPr>
            <p:cNvSpPr/>
            <p:nvPr/>
          </p:nvSpPr>
          <p:spPr>
            <a:xfrm>
              <a:off x="8299861" y="1690693"/>
              <a:ext cx="3815501" cy="1060171"/>
            </a:xfrm>
            <a:custGeom>
              <a:avLst/>
              <a:gdLst>
                <a:gd name="connsiteX0" fmla="*/ 0 w 3815501"/>
                <a:gd name="connsiteY0" fmla="*/ 0 h 1060171"/>
                <a:gd name="connsiteX1" fmla="*/ 3815501 w 3815501"/>
                <a:gd name="connsiteY1" fmla="*/ 0 h 1060171"/>
                <a:gd name="connsiteX2" fmla="*/ 3815501 w 3815501"/>
                <a:gd name="connsiteY2" fmla="*/ 1060171 h 1060171"/>
                <a:gd name="connsiteX3" fmla="*/ 0 w 3815501"/>
                <a:gd name="connsiteY3" fmla="*/ 1060171 h 1060171"/>
                <a:gd name="connsiteX4" fmla="*/ 0 w 3815501"/>
                <a:gd name="connsiteY4" fmla="*/ 0 h 1060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5501" h="1060171">
                  <a:moveTo>
                    <a:pt x="0" y="0"/>
                  </a:moveTo>
                  <a:lnTo>
                    <a:pt x="3815501" y="0"/>
                  </a:lnTo>
                  <a:lnTo>
                    <a:pt x="3815501" y="1060171"/>
                  </a:lnTo>
                  <a:lnTo>
                    <a:pt x="0" y="106017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2202" tIns="112202" rIns="112202" bIns="112202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Řídící</a:t>
              </a:r>
              <a:r>
                <a:rPr lang="en-US" sz="18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pracovník</a:t>
              </a:r>
              <a:r>
                <a:rPr lang="en-US" sz="18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nebo</a:t>
              </a:r>
              <a:r>
                <a:rPr lang="en-US" sz="18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majitel</a:t>
              </a:r>
              <a:r>
                <a:rPr lang="en-US" sz="18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cestovní</a:t>
              </a:r>
              <a:r>
                <a:rPr lang="en-US" sz="18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kanceláře</a:t>
              </a:r>
              <a:r>
                <a:rPr lang="en-US" sz="18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lang="en-US" sz="18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agentury</a:t>
              </a:r>
              <a:r>
                <a:rPr lang="en-US" sz="18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9" name="Obdélník: se zakulacenými rohy 8">
              <a:extLst>
                <a:ext uri="{FF2B5EF4-FFF2-40B4-BE49-F238E27FC236}">
                  <a16:creationId xmlns:a16="http://schemas.microsoft.com/office/drawing/2014/main" id="{2B5F443F-3524-464E-A9F3-65389E6C4608}"/>
                </a:ext>
              </a:extLst>
            </p:cNvPr>
            <p:cNvSpPr/>
            <p:nvPr/>
          </p:nvSpPr>
          <p:spPr>
            <a:xfrm>
              <a:off x="7075363" y="3124792"/>
              <a:ext cx="5040000" cy="890952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Obdélník 10" descr="Tropy se souvislou výplní">
              <a:extLst>
                <a:ext uri="{FF2B5EF4-FFF2-40B4-BE49-F238E27FC236}">
                  <a16:creationId xmlns:a16="http://schemas.microsoft.com/office/drawing/2014/main" id="{2788670F-65AA-409B-BB4B-E4A0E853E059}"/>
                </a:ext>
              </a:extLst>
            </p:cNvPr>
            <p:cNvSpPr/>
            <p:nvPr/>
          </p:nvSpPr>
          <p:spPr>
            <a:xfrm>
              <a:off x="7367213" y="3254447"/>
              <a:ext cx="640797" cy="583094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 t="-5000" b="-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6E1758D1-D547-4864-901E-FD626F3D7131}"/>
                </a:ext>
              </a:extLst>
            </p:cNvPr>
            <p:cNvSpPr/>
            <p:nvPr/>
          </p:nvSpPr>
          <p:spPr>
            <a:xfrm>
              <a:off x="8299861" y="3015908"/>
              <a:ext cx="3815501" cy="1060171"/>
            </a:xfrm>
            <a:custGeom>
              <a:avLst/>
              <a:gdLst>
                <a:gd name="connsiteX0" fmla="*/ 0 w 3815501"/>
                <a:gd name="connsiteY0" fmla="*/ 0 h 1060171"/>
                <a:gd name="connsiteX1" fmla="*/ 3815501 w 3815501"/>
                <a:gd name="connsiteY1" fmla="*/ 0 h 1060171"/>
                <a:gd name="connsiteX2" fmla="*/ 3815501 w 3815501"/>
                <a:gd name="connsiteY2" fmla="*/ 1060171 h 1060171"/>
                <a:gd name="connsiteX3" fmla="*/ 0 w 3815501"/>
                <a:gd name="connsiteY3" fmla="*/ 1060171 h 1060171"/>
                <a:gd name="connsiteX4" fmla="*/ 0 w 3815501"/>
                <a:gd name="connsiteY4" fmla="*/ 0 h 1060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5501" h="1060171">
                  <a:moveTo>
                    <a:pt x="0" y="0"/>
                  </a:moveTo>
                  <a:lnTo>
                    <a:pt x="3815501" y="0"/>
                  </a:lnTo>
                  <a:lnTo>
                    <a:pt x="3815501" y="1060171"/>
                  </a:lnTo>
                  <a:lnTo>
                    <a:pt x="0" y="106017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2202" tIns="112202" rIns="112202" bIns="112202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Průvodce</a:t>
              </a:r>
              <a:r>
                <a:rPr lang="en-US" sz="18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lang="en-US" sz="18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delegát</a:t>
              </a:r>
              <a:r>
                <a:rPr lang="en-US" sz="18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v ČR </a:t>
              </a:r>
              <a:br>
                <a:rPr lang="cs-CZ" sz="1800" b="1" kern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8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8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zahraničí</a:t>
              </a:r>
              <a:r>
                <a:rPr lang="en-US" sz="18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3" name="Obdélník: se zakulacenými rohy 12">
              <a:extLst>
                <a:ext uri="{FF2B5EF4-FFF2-40B4-BE49-F238E27FC236}">
                  <a16:creationId xmlns:a16="http://schemas.microsoft.com/office/drawing/2014/main" id="{FEEF7B74-0A23-479E-AFFD-48EF19FAA73F}"/>
                </a:ext>
              </a:extLst>
            </p:cNvPr>
            <p:cNvSpPr/>
            <p:nvPr/>
          </p:nvSpPr>
          <p:spPr>
            <a:xfrm>
              <a:off x="7075363" y="4450007"/>
              <a:ext cx="5040000" cy="890952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Obdélník 13" descr="Kancelářský pracovník samčího pohlaví se souvislou výplní">
              <a:extLst>
                <a:ext uri="{FF2B5EF4-FFF2-40B4-BE49-F238E27FC236}">
                  <a16:creationId xmlns:a16="http://schemas.microsoft.com/office/drawing/2014/main" id="{D46AA3B8-BB19-44AD-9BA6-77C7B452D821}"/>
                </a:ext>
              </a:extLst>
            </p:cNvPr>
            <p:cNvSpPr/>
            <p:nvPr/>
          </p:nvSpPr>
          <p:spPr>
            <a:xfrm>
              <a:off x="7367213" y="4579662"/>
              <a:ext cx="640797" cy="583094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 t="-5000" b="-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B2610448-5DFA-40D6-A176-5FE25726B04E}"/>
                </a:ext>
              </a:extLst>
            </p:cNvPr>
            <p:cNvSpPr/>
            <p:nvPr/>
          </p:nvSpPr>
          <p:spPr>
            <a:xfrm>
              <a:off x="8299861" y="4341123"/>
              <a:ext cx="3815501" cy="1060171"/>
            </a:xfrm>
            <a:custGeom>
              <a:avLst/>
              <a:gdLst>
                <a:gd name="connsiteX0" fmla="*/ 0 w 3815501"/>
                <a:gd name="connsiteY0" fmla="*/ 0 h 1060171"/>
                <a:gd name="connsiteX1" fmla="*/ 3815501 w 3815501"/>
                <a:gd name="connsiteY1" fmla="*/ 0 h 1060171"/>
                <a:gd name="connsiteX2" fmla="*/ 3815501 w 3815501"/>
                <a:gd name="connsiteY2" fmla="*/ 1060171 h 1060171"/>
                <a:gd name="connsiteX3" fmla="*/ 0 w 3815501"/>
                <a:gd name="connsiteY3" fmla="*/ 1060171 h 1060171"/>
                <a:gd name="connsiteX4" fmla="*/ 0 w 3815501"/>
                <a:gd name="connsiteY4" fmla="*/ 0 h 1060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5501" h="1060171">
                  <a:moveTo>
                    <a:pt x="0" y="0"/>
                  </a:moveTo>
                  <a:lnTo>
                    <a:pt x="3815501" y="0"/>
                  </a:lnTo>
                  <a:lnTo>
                    <a:pt x="3815501" y="1060171"/>
                  </a:lnTo>
                  <a:lnTo>
                    <a:pt x="0" y="106017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2202" tIns="112202" rIns="112202" bIns="112202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Manažer</a:t>
              </a:r>
              <a:r>
                <a:rPr lang="en-US" sz="18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v </a:t>
              </a:r>
              <a:r>
                <a:rPr lang="en-US" sz="18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hotelových</a:t>
              </a:r>
              <a:r>
                <a:rPr lang="en-US" sz="18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lázeňských</a:t>
              </a:r>
              <a:r>
                <a:rPr lang="en-US" sz="18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lang="en-US" sz="18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dopravních</a:t>
              </a:r>
              <a:r>
                <a:rPr lang="en-US" sz="18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službách</a:t>
              </a:r>
              <a:r>
                <a:rPr lang="en-US" sz="18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6" name="Obdélník: se zakulacenými rohy 15">
              <a:extLst>
                <a:ext uri="{FF2B5EF4-FFF2-40B4-BE49-F238E27FC236}">
                  <a16:creationId xmlns:a16="http://schemas.microsoft.com/office/drawing/2014/main" id="{FB9B89BC-0495-496B-AE39-9D0B9BDF46CE}"/>
                </a:ext>
              </a:extLst>
            </p:cNvPr>
            <p:cNvSpPr/>
            <p:nvPr/>
          </p:nvSpPr>
          <p:spPr>
            <a:xfrm>
              <a:off x="7075363" y="5775222"/>
              <a:ext cx="5040000" cy="890952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Obdélník 16" descr="Zvířátko z balónku se souvislou výplní">
              <a:extLst>
                <a:ext uri="{FF2B5EF4-FFF2-40B4-BE49-F238E27FC236}">
                  <a16:creationId xmlns:a16="http://schemas.microsoft.com/office/drawing/2014/main" id="{6033AC35-B47C-42CA-B9AE-CBF9467B8036}"/>
                </a:ext>
              </a:extLst>
            </p:cNvPr>
            <p:cNvSpPr/>
            <p:nvPr/>
          </p:nvSpPr>
          <p:spPr>
            <a:xfrm>
              <a:off x="7367213" y="5904877"/>
              <a:ext cx="640797" cy="583094"/>
            </a:xfrm>
            <a:prstGeom prst="rect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 t="-5000" b="-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Volný tvar: obrazec 17">
              <a:extLst>
                <a:ext uri="{FF2B5EF4-FFF2-40B4-BE49-F238E27FC236}">
                  <a16:creationId xmlns:a16="http://schemas.microsoft.com/office/drawing/2014/main" id="{2AB44D1F-8A24-4837-8DC7-00321FFC46AC}"/>
                </a:ext>
              </a:extLst>
            </p:cNvPr>
            <p:cNvSpPr/>
            <p:nvPr/>
          </p:nvSpPr>
          <p:spPr>
            <a:xfrm>
              <a:off x="8299861" y="5666338"/>
              <a:ext cx="3815501" cy="1060171"/>
            </a:xfrm>
            <a:custGeom>
              <a:avLst/>
              <a:gdLst>
                <a:gd name="connsiteX0" fmla="*/ 0 w 3815501"/>
                <a:gd name="connsiteY0" fmla="*/ 0 h 1060171"/>
                <a:gd name="connsiteX1" fmla="*/ 3815501 w 3815501"/>
                <a:gd name="connsiteY1" fmla="*/ 0 h 1060171"/>
                <a:gd name="connsiteX2" fmla="*/ 3815501 w 3815501"/>
                <a:gd name="connsiteY2" fmla="*/ 1060171 h 1060171"/>
                <a:gd name="connsiteX3" fmla="*/ 0 w 3815501"/>
                <a:gd name="connsiteY3" fmla="*/ 1060171 h 1060171"/>
                <a:gd name="connsiteX4" fmla="*/ 0 w 3815501"/>
                <a:gd name="connsiteY4" fmla="*/ 0 h 1060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5501" h="1060171">
                  <a:moveTo>
                    <a:pt x="0" y="0"/>
                  </a:moveTo>
                  <a:lnTo>
                    <a:pt x="3815501" y="0"/>
                  </a:lnTo>
                  <a:lnTo>
                    <a:pt x="3815501" y="1060171"/>
                  </a:lnTo>
                  <a:lnTo>
                    <a:pt x="0" y="106017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2202" tIns="112202" rIns="112202" bIns="112202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Animátor</a:t>
              </a:r>
              <a:r>
                <a:rPr lang="en-US" sz="18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cestovního</a:t>
              </a:r>
              <a:r>
                <a:rPr lang="en-US" sz="18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ruchu</a:t>
              </a:r>
              <a:r>
                <a:rPr lang="en-US" sz="18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5" name="Nadpis 1">
            <a:extLst>
              <a:ext uri="{FF2B5EF4-FFF2-40B4-BE49-F238E27FC236}">
                <a16:creationId xmlns:a16="http://schemas.microsoft.com/office/drawing/2014/main" id="{AED899F5-AEDF-83DC-92D1-1DBFBD147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4603" y="346977"/>
            <a:ext cx="4541520" cy="7993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Arial Black" panose="020B0A04020102020204" pitchFamily="34" charset="0"/>
              </a:rPr>
              <a:t>Cestovní</a:t>
            </a:r>
            <a:r>
              <a:rPr lang="cs-CZ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cs-CZ" b="1" dirty="0">
                <a:solidFill>
                  <a:srgbClr val="002060"/>
                </a:solidFill>
                <a:latin typeface="Arial Black" panose="020B0A04020102020204" pitchFamily="34" charset="0"/>
              </a:rPr>
              <a:t>ruch</a:t>
            </a:r>
            <a:endParaRPr lang="en-US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2B658D81-F356-B262-002E-93615E848767}"/>
              </a:ext>
            </a:extLst>
          </p:cNvPr>
          <p:cNvSpPr txBox="1">
            <a:spLocks/>
          </p:cNvSpPr>
          <p:nvPr/>
        </p:nvSpPr>
        <p:spPr>
          <a:xfrm>
            <a:off x="8096096" y="1095557"/>
            <a:ext cx="2998533" cy="519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Možnosti uplatnění</a:t>
            </a:r>
            <a:endParaRPr lang="en-US" sz="2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" name="Zástupný obsah 9">
            <a:extLst>
              <a:ext uri="{FF2B5EF4-FFF2-40B4-BE49-F238E27FC236}">
                <a16:creationId xmlns:a16="http://schemas.microsoft.com/office/drawing/2014/main" id="{88C19AD3-600B-4B2F-94E1-188E5BCBD15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378" r="16424"/>
          <a:stretch/>
        </p:blipFill>
        <p:spPr>
          <a:xfrm>
            <a:off x="0" y="0"/>
            <a:ext cx="6876000" cy="685800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73829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E3E613-1BBF-1A01-7122-A066070A3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09" y="132889"/>
            <a:ext cx="5762170" cy="125603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cs-CZ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Finance, účetnictví, finanční řízení</a:t>
            </a:r>
            <a:endParaRPr lang="en-US" sz="36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0F7B6DB-BB2A-9869-CCC2-816D5D5AC5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3" b="1261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2D06F327-1877-8C63-3252-E48D0E1BDBE1}"/>
              </a:ext>
            </a:extLst>
          </p:cNvPr>
          <p:cNvSpPr txBox="1">
            <a:spLocks/>
          </p:cNvSpPr>
          <p:nvPr/>
        </p:nvSpPr>
        <p:spPr>
          <a:xfrm>
            <a:off x="652890" y="1480525"/>
            <a:ext cx="4682208" cy="519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denní forma studia 3 roky, </a:t>
            </a:r>
          </a:p>
          <a:p>
            <a:pPr algn="ctr"/>
            <a:r>
              <a:rPr lang="cs-CZ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dálková forma studia 3,5 roku</a:t>
            </a:r>
            <a:endParaRPr lang="en-US" sz="1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17B0290A-9EC0-462F-9F76-33F0381A3DF6}"/>
              </a:ext>
            </a:extLst>
          </p:cNvPr>
          <p:cNvGrpSpPr/>
          <p:nvPr/>
        </p:nvGrpSpPr>
        <p:grpSpPr>
          <a:xfrm>
            <a:off x="137769" y="2492642"/>
            <a:ext cx="5172408" cy="3777898"/>
            <a:chOff x="137769" y="2440769"/>
            <a:chExt cx="5172408" cy="3777898"/>
          </a:xfrm>
        </p:grpSpPr>
        <p:sp>
          <p:nvSpPr>
            <p:cNvPr id="4" name="Obdélník: se zakulacenými rohy 3">
              <a:extLst>
                <a:ext uri="{FF2B5EF4-FFF2-40B4-BE49-F238E27FC236}">
                  <a16:creationId xmlns:a16="http://schemas.microsoft.com/office/drawing/2014/main" id="{D94F15BA-2A18-4570-A341-823DC55483D7}"/>
                </a:ext>
              </a:extLst>
            </p:cNvPr>
            <p:cNvSpPr/>
            <p:nvPr/>
          </p:nvSpPr>
          <p:spPr>
            <a:xfrm>
              <a:off x="138302" y="2440769"/>
              <a:ext cx="5040000" cy="843472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Obdélník 4" descr="Mountain scene">
              <a:extLst>
                <a:ext uri="{FF2B5EF4-FFF2-40B4-BE49-F238E27FC236}">
                  <a16:creationId xmlns:a16="http://schemas.microsoft.com/office/drawing/2014/main" id="{312C5BE2-F1C3-45C6-89FF-EB6A2D1755C2}"/>
                </a:ext>
              </a:extLst>
            </p:cNvPr>
            <p:cNvSpPr/>
            <p:nvPr/>
          </p:nvSpPr>
          <p:spPr>
            <a:xfrm>
              <a:off x="276143" y="2586995"/>
              <a:ext cx="640801" cy="583200"/>
            </a:xfrm>
            <a:prstGeom prst="rect">
              <a:avLst/>
            </a:prstGeom>
            <a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 t="-5000" b="-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Volný tvar: obrazec 8">
              <a:extLst>
                <a:ext uri="{FF2B5EF4-FFF2-40B4-BE49-F238E27FC236}">
                  <a16:creationId xmlns:a16="http://schemas.microsoft.com/office/drawing/2014/main" id="{5A362F9A-7521-473C-9F0B-695AAD8CFA66}"/>
                </a:ext>
              </a:extLst>
            </p:cNvPr>
            <p:cNvSpPr/>
            <p:nvPr/>
          </p:nvSpPr>
          <p:spPr>
            <a:xfrm>
              <a:off x="986788" y="2512848"/>
              <a:ext cx="4323389" cy="699314"/>
            </a:xfrm>
            <a:custGeom>
              <a:avLst/>
              <a:gdLst>
                <a:gd name="connsiteX0" fmla="*/ 0 w 4323389"/>
                <a:gd name="connsiteY0" fmla="*/ 0 h 699314"/>
                <a:gd name="connsiteX1" fmla="*/ 4323389 w 4323389"/>
                <a:gd name="connsiteY1" fmla="*/ 0 h 699314"/>
                <a:gd name="connsiteX2" fmla="*/ 4323389 w 4323389"/>
                <a:gd name="connsiteY2" fmla="*/ 699314 h 699314"/>
                <a:gd name="connsiteX3" fmla="*/ 0 w 4323389"/>
                <a:gd name="connsiteY3" fmla="*/ 699314 h 699314"/>
                <a:gd name="connsiteX4" fmla="*/ 0 w 4323389"/>
                <a:gd name="connsiteY4" fmla="*/ 0 h 69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3389" h="699314">
                  <a:moveTo>
                    <a:pt x="0" y="0"/>
                  </a:moveTo>
                  <a:lnTo>
                    <a:pt x="4323389" y="0"/>
                  </a:lnTo>
                  <a:lnTo>
                    <a:pt x="4323389" y="699314"/>
                  </a:lnTo>
                  <a:lnTo>
                    <a:pt x="0" y="69931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011" tIns="74011" rIns="74011" bIns="74011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Máte rádi finance pěkně pod kontrolou? Užíváte si práci s tabulkami a daty? Čísla vám šla do hlavy vždy sama?</a:t>
              </a:r>
              <a:endParaRPr lang="en-US" sz="16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bdélník: se zakulacenými rohy 9">
              <a:extLst>
                <a:ext uri="{FF2B5EF4-FFF2-40B4-BE49-F238E27FC236}">
                  <a16:creationId xmlns:a16="http://schemas.microsoft.com/office/drawing/2014/main" id="{5D882CC2-00D9-467C-BAE7-44F107672421}"/>
                </a:ext>
              </a:extLst>
            </p:cNvPr>
            <p:cNvSpPr/>
            <p:nvPr/>
          </p:nvSpPr>
          <p:spPr>
            <a:xfrm>
              <a:off x="137769" y="3463745"/>
              <a:ext cx="5040000" cy="78281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Obdélník 11" descr="Chat">
              <a:extLst>
                <a:ext uri="{FF2B5EF4-FFF2-40B4-BE49-F238E27FC236}">
                  <a16:creationId xmlns:a16="http://schemas.microsoft.com/office/drawing/2014/main" id="{19FCBD8E-7403-4BCF-9056-A771169E90C5}"/>
                </a:ext>
              </a:extLst>
            </p:cNvPr>
            <p:cNvSpPr/>
            <p:nvPr/>
          </p:nvSpPr>
          <p:spPr>
            <a:xfrm>
              <a:off x="250694" y="3577140"/>
              <a:ext cx="639733" cy="584413"/>
            </a:xfrm>
            <a:prstGeom prst="rect">
              <a:avLst/>
            </a:prstGeom>
            <a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 t="-5000" b="-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9B9C5758-F3EA-4BBD-8D21-DB2529EA9133}"/>
                </a:ext>
              </a:extLst>
            </p:cNvPr>
            <p:cNvSpPr/>
            <p:nvPr/>
          </p:nvSpPr>
          <p:spPr>
            <a:xfrm>
              <a:off x="986788" y="3519859"/>
              <a:ext cx="4323389" cy="699314"/>
            </a:xfrm>
            <a:custGeom>
              <a:avLst/>
              <a:gdLst>
                <a:gd name="connsiteX0" fmla="*/ 0 w 4323389"/>
                <a:gd name="connsiteY0" fmla="*/ 0 h 699314"/>
                <a:gd name="connsiteX1" fmla="*/ 4323389 w 4323389"/>
                <a:gd name="connsiteY1" fmla="*/ 0 h 699314"/>
                <a:gd name="connsiteX2" fmla="*/ 4323389 w 4323389"/>
                <a:gd name="connsiteY2" fmla="*/ 699314 h 699314"/>
                <a:gd name="connsiteX3" fmla="*/ 0 w 4323389"/>
                <a:gd name="connsiteY3" fmla="*/ 699314 h 699314"/>
                <a:gd name="connsiteX4" fmla="*/ 0 w 4323389"/>
                <a:gd name="connsiteY4" fmla="*/ 0 h 69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3389" h="699314">
                  <a:moveTo>
                    <a:pt x="0" y="0"/>
                  </a:moveTo>
                  <a:lnTo>
                    <a:pt x="4323389" y="0"/>
                  </a:lnTo>
                  <a:lnTo>
                    <a:pt x="4323389" y="699314"/>
                  </a:lnTo>
                  <a:lnTo>
                    <a:pt x="0" y="69931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011" tIns="74011" rIns="74011" bIns="74011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Získáte znalosti a dovednosti v oblasti finančního řízení, daní, kalkulací </a:t>
              </a:r>
              <a:br>
                <a:rPr lang="cs-CZ" sz="1600" b="1" kern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sz="16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a účetnictví.</a:t>
              </a:r>
              <a:endParaRPr lang="en-US" sz="16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bdélník: se zakulacenými rohy 14">
              <a:extLst>
                <a:ext uri="{FF2B5EF4-FFF2-40B4-BE49-F238E27FC236}">
                  <a16:creationId xmlns:a16="http://schemas.microsoft.com/office/drawing/2014/main" id="{6EE280A1-B829-4ADC-8288-6AB4B4561F36}"/>
                </a:ext>
              </a:extLst>
            </p:cNvPr>
            <p:cNvSpPr/>
            <p:nvPr/>
          </p:nvSpPr>
          <p:spPr>
            <a:xfrm>
              <a:off x="137769" y="4471074"/>
              <a:ext cx="5040000" cy="774068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Obdélník 16" descr="Hierarchie">
              <a:extLst>
                <a:ext uri="{FF2B5EF4-FFF2-40B4-BE49-F238E27FC236}">
                  <a16:creationId xmlns:a16="http://schemas.microsoft.com/office/drawing/2014/main" id="{723A4953-0236-4EA5-A819-E014A73AC01F}"/>
                </a:ext>
              </a:extLst>
            </p:cNvPr>
            <p:cNvSpPr/>
            <p:nvPr/>
          </p:nvSpPr>
          <p:spPr>
            <a:xfrm>
              <a:off x="217783" y="4518971"/>
              <a:ext cx="640801" cy="583200"/>
            </a:xfrm>
            <a:prstGeom prst="rect">
              <a:avLst/>
            </a:prstGeom>
            <a:blipFill rotWithShape="1"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 t="-5000" b="-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Volný tvar: obrazec 17">
              <a:extLst>
                <a:ext uri="{FF2B5EF4-FFF2-40B4-BE49-F238E27FC236}">
                  <a16:creationId xmlns:a16="http://schemas.microsoft.com/office/drawing/2014/main" id="{1AC7DDCB-9264-4B26-B85D-777A475A0311}"/>
                </a:ext>
              </a:extLst>
            </p:cNvPr>
            <p:cNvSpPr/>
            <p:nvPr/>
          </p:nvSpPr>
          <p:spPr>
            <a:xfrm>
              <a:off x="916944" y="4482180"/>
              <a:ext cx="4323389" cy="699314"/>
            </a:xfrm>
            <a:custGeom>
              <a:avLst/>
              <a:gdLst>
                <a:gd name="connsiteX0" fmla="*/ 0 w 4323389"/>
                <a:gd name="connsiteY0" fmla="*/ 0 h 699314"/>
                <a:gd name="connsiteX1" fmla="*/ 4323389 w 4323389"/>
                <a:gd name="connsiteY1" fmla="*/ 0 h 699314"/>
                <a:gd name="connsiteX2" fmla="*/ 4323389 w 4323389"/>
                <a:gd name="connsiteY2" fmla="*/ 699314 h 699314"/>
                <a:gd name="connsiteX3" fmla="*/ 0 w 4323389"/>
                <a:gd name="connsiteY3" fmla="*/ 699314 h 699314"/>
                <a:gd name="connsiteX4" fmla="*/ 0 w 4323389"/>
                <a:gd name="connsiteY4" fmla="*/ 0 h 69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3389" h="699314">
                  <a:moveTo>
                    <a:pt x="0" y="0"/>
                  </a:moveTo>
                  <a:lnTo>
                    <a:pt x="4323389" y="0"/>
                  </a:lnTo>
                  <a:lnTo>
                    <a:pt x="4323389" y="699314"/>
                  </a:lnTo>
                  <a:lnTo>
                    <a:pt x="0" y="69931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011" tIns="74011" rIns="74011" bIns="74011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Základní znalosti v oblasti práva, finančního controllingu a pojišťovnictví.</a:t>
              </a:r>
              <a:endParaRPr lang="en-US" sz="16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bdélník: se zakulacenými rohy 18">
              <a:extLst>
                <a:ext uri="{FF2B5EF4-FFF2-40B4-BE49-F238E27FC236}">
                  <a16:creationId xmlns:a16="http://schemas.microsoft.com/office/drawing/2014/main" id="{35A9CE11-DB23-43EE-8602-E8480BC13962}"/>
                </a:ext>
              </a:extLst>
            </p:cNvPr>
            <p:cNvSpPr/>
            <p:nvPr/>
          </p:nvSpPr>
          <p:spPr>
            <a:xfrm>
              <a:off x="138302" y="5444667"/>
              <a:ext cx="5040000" cy="77400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Obdélník 19" descr="Office Worker">
              <a:extLst>
                <a:ext uri="{FF2B5EF4-FFF2-40B4-BE49-F238E27FC236}">
                  <a16:creationId xmlns:a16="http://schemas.microsoft.com/office/drawing/2014/main" id="{64C372DD-525D-4742-BE9E-75E98C328AA8}"/>
                </a:ext>
              </a:extLst>
            </p:cNvPr>
            <p:cNvSpPr/>
            <p:nvPr/>
          </p:nvSpPr>
          <p:spPr>
            <a:xfrm>
              <a:off x="276142" y="5544342"/>
              <a:ext cx="640801" cy="583200"/>
            </a:xfrm>
            <a:prstGeom prst="rect">
              <a:avLst/>
            </a:pr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Volný tvar: obrazec 20">
              <a:extLst>
                <a:ext uri="{FF2B5EF4-FFF2-40B4-BE49-F238E27FC236}">
                  <a16:creationId xmlns:a16="http://schemas.microsoft.com/office/drawing/2014/main" id="{ED86DD96-A835-47B8-A4B8-F9251CB027A1}"/>
                </a:ext>
              </a:extLst>
            </p:cNvPr>
            <p:cNvSpPr/>
            <p:nvPr/>
          </p:nvSpPr>
          <p:spPr>
            <a:xfrm>
              <a:off x="986787" y="5483410"/>
              <a:ext cx="4323389" cy="699314"/>
            </a:xfrm>
            <a:custGeom>
              <a:avLst/>
              <a:gdLst>
                <a:gd name="connsiteX0" fmla="*/ 0 w 4323389"/>
                <a:gd name="connsiteY0" fmla="*/ 0 h 699314"/>
                <a:gd name="connsiteX1" fmla="*/ 4323389 w 4323389"/>
                <a:gd name="connsiteY1" fmla="*/ 0 h 699314"/>
                <a:gd name="connsiteX2" fmla="*/ 4323389 w 4323389"/>
                <a:gd name="connsiteY2" fmla="*/ 699314 h 699314"/>
                <a:gd name="connsiteX3" fmla="*/ 0 w 4323389"/>
                <a:gd name="connsiteY3" fmla="*/ 699314 h 699314"/>
                <a:gd name="connsiteX4" fmla="*/ 0 w 4323389"/>
                <a:gd name="connsiteY4" fmla="*/ 0 h 69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3389" h="699314">
                  <a:moveTo>
                    <a:pt x="0" y="0"/>
                  </a:moveTo>
                  <a:lnTo>
                    <a:pt x="4323389" y="0"/>
                  </a:lnTo>
                  <a:lnTo>
                    <a:pt x="4323389" y="699314"/>
                  </a:lnTo>
                  <a:lnTo>
                    <a:pt x="0" y="69931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011" tIns="74011" rIns="74011" bIns="74011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Odborná praxe ve firmách a institucích zaměřených na finanční řízení, účetnictví, pojišťovnictví a daně.</a:t>
              </a:r>
              <a:endParaRPr lang="en-US" sz="16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0912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Zástupný obsah 3">
            <a:extLst>
              <a:ext uri="{FF2B5EF4-FFF2-40B4-BE49-F238E27FC236}">
                <a16:creationId xmlns:a16="http://schemas.microsoft.com/office/drawing/2014/main" id="{EA145E82-3E89-81C2-A41B-7340F786E71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1017030"/>
              </p:ext>
            </p:extLst>
          </p:nvPr>
        </p:nvGraphicFramePr>
        <p:xfrm>
          <a:off x="7002809" y="1944948"/>
          <a:ext cx="5040000" cy="46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B2D88EFD-BB8C-227B-704A-3EA08D81F5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9" r="12409"/>
          <a:stretch/>
        </p:blipFill>
        <p:spPr>
          <a:xfrm>
            <a:off x="1" y="10"/>
            <a:ext cx="6876000" cy="685800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9299F6DF-7973-4640-7F31-1F53A25F8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724" y="129458"/>
            <a:ext cx="5762170" cy="125603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cs-CZ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Finance, účetnictví, finanční řízení</a:t>
            </a:r>
            <a:endParaRPr lang="en-US" sz="36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36199371-9F94-8BD8-B508-5AFAF99103FD}"/>
              </a:ext>
            </a:extLst>
          </p:cNvPr>
          <p:cNvSpPr txBox="1">
            <a:spLocks/>
          </p:cNvSpPr>
          <p:nvPr/>
        </p:nvSpPr>
        <p:spPr>
          <a:xfrm>
            <a:off x="7200247" y="1396639"/>
            <a:ext cx="4682208" cy="3509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Možnosti uplatnění</a:t>
            </a:r>
            <a:endParaRPr lang="en-US" sz="1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633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E3E613-1BBF-1A01-7122-A066070A3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373" y="444562"/>
            <a:ext cx="3543011" cy="79934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cs-CZ" sz="4000" b="1" dirty="0">
                <a:solidFill>
                  <a:srgbClr val="002060"/>
                </a:solidFill>
                <a:latin typeface="Arial Black" panose="020B0A04020102020204" pitchFamily="34" charset="0"/>
              </a:rPr>
              <a:t>Informační technologie</a:t>
            </a:r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0F7B6DB-BB2A-9869-CCC2-816D5D5AC5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6566" r="1656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2D06F327-1877-8C63-3252-E48D0E1BDBE1}"/>
              </a:ext>
            </a:extLst>
          </p:cNvPr>
          <p:cNvSpPr txBox="1">
            <a:spLocks/>
          </p:cNvSpPr>
          <p:nvPr/>
        </p:nvSpPr>
        <p:spPr>
          <a:xfrm>
            <a:off x="985216" y="1093376"/>
            <a:ext cx="3781633" cy="519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b="1" dirty="0">
                <a:solidFill>
                  <a:srgbClr val="FF0000"/>
                </a:solidFill>
                <a:latin typeface="Arial Black" panose="020B0A04020102020204" pitchFamily="34" charset="0"/>
              </a:rPr>
              <a:t>denní forma studia 3 roky</a:t>
            </a:r>
            <a:endParaRPr lang="en-US" sz="1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526EDA39-D635-48D5-B5B1-B313CB34CA68}"/>
              </a:ext>
            </a:extLst>
          </p:cNvPr>
          <p:cNvGrpSpPr/>
          <p:nvPr/>
        </p:nvGrpSpPr>
        <p:grpSpPr>
          <a:xfrm>
            <a:off x="136198" y="1898277"/>
            <a:ext cx="5179990" cy="4680000"/>
            <a:chOff x="137769" y="2440769"/>
            <a:chExt cx="5179990" cy="3762391"/>
          </a:xfrm>
        </p:grpSpPr>
        <p:sp>
          <p:nvSpPr>
            <p:cNvPr id="22" name="Obdélník: se zakulacenými rohy 21">
              <a:extLst>
                <a:ext uri="{FF2B5EF4-FFF2-40B4-BE49-F238E27FC236}">
                  <a16:creationId xmlns:a16="http://schemas.microsoft.com/office/drawing/2014/main" id="{C6510788-0059-426A-AB7D-DF00AFA3405D}"/>
                </a:ext>
              </a:extLst>
            </p:cNvPr>
            <p:cNvSpPr/>
            <p:nvPr/>
          </p:nvSpPr>
          <p:spPr>
            <a:xfrm>
              <a:off x="138302" y="2440769"/>
              <a:ext cx="5040000" cy="843472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Volný tvar: obrazec 23">
              <a:extLst>
                <a:ext uri="{FF2B5EF4-FFF2-40B4-BE49-F238E27FC236}">
                  <a16:creationId xmlns:a16="http://schemas.microsoft.com/office/drawing/2014/main" id="{8724A68F-55E9-4F3A-A078-28DD18F0DE2A}"/>
                </a:ext>
              </a:extLst>
            </p:cNvPr>
            <p:cNvSpPr/>
            <p:nvPr/>
          </p:nvSpPr>
          <p:spPr>
            <a:xfrm>
              <a:off x="986788" y="2512848"/>
              <a:ext cx="4323389" cy="699314"/>
            </a:xfrm>
            <a:custGeom>
              <a:avLst/>
              <a:gdLst>
                <a:gd name="connsiteX0" fmla="*/ 0 w 4323389"/>
                <a:gd name="connsiteY0" fmla="*/ 0 h 699314"/>
                <a:gd name="connsiteX1" fmla="*/ 4323389 w 4323389"/>
                <a:gd name="connsiteY1" fmla="*/ 0 h 699314"/>
                <a:gd name="connsiteX2" fmla="*/ 4323389 w 4323389"/>
                <a:gd name="connsiteY2" fmla="*/ 699314 h 699314"/>
                <a:gd name="connsiteX3" fmla="*/ 0 w 4323389"/>
                <a:gd name="connsiteY3" fmla="*/ 699314 h 699314"/>
                <a:gd name="connsiteX4" fmla="*/ 0 w 4323389"/>
                <a:gd name="connsiteY4" fmla="*/ 0 h 69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3389" h="699314">
                  <a:moveTo>
                    <a:pt x="0" y="0"/>
                  </a:moveTo>
                  <a:lnTo>
                    <a:pt x="4323389" y="0"/>
                  </a:lnTo>
                  <a:lnTo>
                    <a:pt x="4323389" y="699314"/>
                  </a:lnTo>
                  <a:lnTo>
                    <a:pt x="0" y="69931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011" tIns="74011" rIns="74011" bIns="74011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b="1" i="0" u="none" kern="1200" dirty="0">
                  <a:latin typeface="Arial" panose="020B0604020202020204" pitchFamily="34" charset="0"/>
                  <a:cs typeface="Arial" panose="020B0604020202020204" pitchFamily="34" charset="0"/>
                </a:rPr>
                <a:t>Svět jedniček a nul vám dává dokonalý smysl? Žasnete nad tím, co všechno dokážou moderní technologie? </a:t>
              </a:r>
              <a:endParaRPr lang="cs-CZ" sz="16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bdélník: se zakulacenými rohy 24">
              <a:extLst>
                <a:ext uri="{FF2B5EF4-FFF2-40B4-BE49-F238E27FC236}">
                  <a16:creationId xmlns:a16="http://schemas.microsoft.com/office/drawing/2014/main" id="{771A5E37-D2D8-48B5-A177-D6FEB5025B94}"/>
                </a:ext>
              </a:extLst>
            </p:cNvPr>
            <p:cNvSpPr/>
            <p:nvPr/>
          </p:nvSpPr>
          <p:spPr>
            <a:xfrm>
              <a:off x="137769" y="3378927"/>
              <a:ext cx="5040000" cy="97200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Volný tvar: obrazec 26">
              <a:extLst>
                <a:ext uri="{FF2B5EF4-FFF2-40B4-BE49-F238E27FC236}">
                  <a16:creationId xmlns:a16="http://schemas.microsoft.com/office/drawing/2014/main" id="{7F8CC1DB-9A7B-4803-948A-FF58BC0342EF}"/>
                </a:ext>
              </a:extLst>
            </p:cNvPr>
            <p:cNvSpPr/>
            <p:nvPr/>
          </p:nvSpPr>
          <p:spPr>
            <a:xfrm>
              <a:off x="986789" y="3519859"/>
              <a:ext cx="4330970" cy="699314"/>
            </a:xfrm>
            <a:custGeom>
              <a:avLst/>
              <a:gdLst>
                <a:gd name="connsiteX0" fmla="*/ 0 w 4323389"/>
                <a:gd name="connsiteY0" fmla="*/ 0 h 699314"/>
                <a:gd name="connsiteX1" fmla="*/ 4323389 w 4323389"/>
                <a:gd name="connsiteY1" fmla="*/ 0 h 699314"/>
                <a:gd name="connsiteX2" fmla="*/ 4323389 w 4323389"/>
                <a:gd name="connsiteY2" fmla="*/ 699314 h 699314"/>
                <a:gd name="connsiteX3" fmla="*/ 0 w 4323389"/>
                <a:gd name="connsiteY3" fmla="*/ 699314 h 699314"/>
                <a:gd name="connsiteX4" fmla="*/ 0 w 4323389"/>
                <a:gd name="connsiteY4" fmla="*/ 0 h 69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3389" h="699314">
                  <a:moveTo>
                    <a:pt x="0" y="0"/>
                  </a:moveTo>
                  <a:lnTo>
                    <a:pt x="4323389" y="0"/>
                  </a:lnTo>
                  <a:lnTo>
                    <a:pt x="4323389" y="699314"/>
                  </a:lnTo>
                  <a:lnTo>
                    <a:pt x="0" y="69931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011" tIns="74011" rIns="74011" bIns="74011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b="1" i="0" u="none" kern="1200" dirty="0">
                  <a:latin typeface="Arial" panose="020B0604020202020204" pitchFamily="34" charset="0"/>
                  <a:cs typeface="Arial" panose="020B0604020202020204" pitchFamily="34" charset="0"/>
                </a:rPr>
                <a:t>Budete umět spravovat operační systémy </a:t>
              </a:r>
              <a:br>
                <a:rPr lang="cs-CZ" sz="1600" b="1" i="0" u="none" kern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sz="1600" b="1" i="0" u="none" kern="1200" dirty="0">
                  <a:latin typeface="Arial" panose="020B0604020202020204" pitchFamily="34" charset="0"/>
                  <a:cs typeface="Arial" panose="020B0604020202020204" pitchFamily="34" charset="0"/>
                </a:rPr>
                <a:t>i počítačové sítě. Nic vám nebrání prorazit jako správce a designér aplikací umělé inteligence.</a:t>
              </a:r>
              <a:endParaRPr lang="en-US" sz="16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bdélník: se zakulacenými rohy 27">
              <a:extLst>
                <a:ext uri="{FF2B5EF4-FFF2-40B4-BE49-F238E27FC236}">
                  <a16:creationId xmlns:a16="http://schemas.microsoft.com/office/drawing/2014/main" id="{18DC82E4-6322-4AC4-8C28-47DAB036CE31}"/>
                </a:ext>
              </a:extLst>
            </p:cNvPr>
            <p:cNvSpPr/>
            <p:nvPr/>
          </p:nvSpPr>
          <p:spPr>
            <a:xfrm>
              <a:off x="137769" y="4471074"/>
              <a:ext cx="5040000" cy="774068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Volný tvar: obrazec 29">
              <a:extLst>
                <a:ext uri="{FF2B5EF4-FFF2-40B4-BE49-F238E27FC236}">
                  <a16:creationId xmlns:a16="http://schemas.microsoft.com/office/drawing/2014/main" id="{57624187-477A-40CF-9B20-FA4DFC9B46C8}"/>
                </a:ext>
              </a:extLst>
            </p:cNvPr>
            <p:cNvSpPr/>
            <p:nvPr/>
          </p:nvSpPr>
          <p:spPr>
            <a:xfrm>
              <a:off x="916944" y="4482180"/>
              <a:ext cx="4323389" cy="699314"/>
            </a:xfrm>
            <a:custGeom>
              <a:avLst/>
              <a:gdLst>
                <a:gd name="connsiteX0" fmla="*/ 0 w 4323389"/>
                <a:gd name="connsiteY0" fmla="*/ 0 h 699314"/>
                <a:gd name="connsiteX1" fmla="*/ 4323389 w 4323389"/>
                <a:gd name="connsiteY1" fmla="*/ 0 h 699314"/>
                <a:gd name="connsiteX2" fmla="*/ 4323389 w 4323389"/>
                <a:gd name="connsiteY2" fmla="*/ 699314 h 699314"/>
                <a:gd name="connsiteX3" fmla="*/ 0 w 4323389"/>
                <a:gd name="connsiteY3" fmla="*/ 699314 h 699314"/>
                <a:gd name="connsiteX4" fmla="*/ 0 w 4323389"/>
                <a:gd name="connsiteY4" fmla="*/ 0 h 69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3389" h="699314">
                  <a:moveTo>
                    <a:pt x="0" y="0"/>
                  </a:moveTo>
                  <a:lnTo>
                    <a:pt x="4323389" y="0"/>
                  </a:lnTo>
                  <a:lnTo>
                    <a:pt x="4323389" y="699314"/>
                  </a:lnTo>
                  <a:lnTo>
                    <a:pt x="0" y="69931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011" tIns="74011" rIns="74011" bIns="74011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Seznámíte se s různými programovacími jazyky např. Python.</a:t>
              </a:r>
              <a:endParaRPr lang="en-US" sz="16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bdélník: se zakulacenými rohy 30">
              <a:extLst>
                <a:ext uri="{FF2B5EF4-FFF2-40B4-BE49-F238E27FC236}">
                  <a16:creationId xmlns:a16="http://schemas.microsoft.com/office/drawing/2014/main" id="{BC0E54B5-DA78-438C-BDF2-194D31825B8A}"/>
                </a:ext>
              </a:extLst>
            </p:cNvPr>
            <p:cNvSpPr/>
            <p:nvPr/>
          </p:nvSpPr>
          <p:spPr>
            <a:xfrm>
              <a:off x="140175" y="5429160"/>
              <a:ext cx="5040000" cy="77400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Obdélník 31" descr="Office Worker">
              <a:extLst>
                <a:ext uri="{FF2B5EF4-FFF2-40B4-BE49-F238E27FC236}">
                  <a16:creationId xmlns:a16="http://schemas.microsoft.com/office/drawing/2014/main" id="{CACFE83D-0E98-4313-812C-2FF3A4E45266}"/>
                </a:ext>
              </a:extLst>
            </p:cNvPr>
            <p:cNvSpPr/>
            <p:nvPr/>
          </p:nvSpPr>
          <p:spPr>
            <a:xfrm>
              <a:off x="238233" y="5524559"/>
              <a:ext cx="640801" cy="583200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dirty="0"/>
            </a:p>
          </p:txBody>
        </p:sp>
        <p:sp>
          <p:nvSpPr>
            <p:cNvPr id="33" name="Volný tvar: obrazec 32">
              <a:extLst>
                <a:ext uri="{FF2B5EF4-FFF2-40B4-BE49-F238E27FC236}">
                  <a16:creationId xmlns:a16="http://schemas.microsoft.com/office/drawing/2014/main" id="{4F97B4AA-5937-4AB1-BF76-6488EFE9E0DD}"/>
                </a:ext>
              </a:extLst>
            </p:cNvPr>
            <p:cNvSpPr/>
            <p:nvPr/>
          </p:nvSpPr>
          <p:spPr>
            <a:xfrm>
              <a:off x="986787" y="5483410"/>
              <a:ext cx="4323389" cy="699314"/>
            </a:xfrm>
            <a:custGeom>
              <a:avLst/>
              <a:gdLst>
                <a:gd name="connsiteX0" fmla="*/ 0 w 4323389"/>
                <a:gd name="connsiteY0" fmla="*/ 0 h 699314"/>
                <a:gd name="connsiteX1" fmla="*/ 4323389 w 4323389"/>
                <a:gd name="connsiteY1" fmla="*/ 0 h 699314"/>
                <a:gd name="connsiteX2" fmla="*/ 4323389 w 4323389"/>
                <a:gd name="connsiteY2" fmla="*/ 699314 h 699314"/>
                <a:gd name="connsiteX3" fmla="*/ 0 w 4323389"/>
                <a:gd name="connsiteY3" fmla="*/ 699314 h 699314"/>
                <a:gd name="connsiteX4" fmla="*/ 0 w 4323389"/>
                <a:gd name="connsiteY4" fmla="*/ 0 h 69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3389" h="699314">
                  <a:moveTo>
                    <a:pt x="0" y="0"/>
                  </a:moveTo>
                  <a:lnTo>
                    <a:pt x="4323389" y="0"/>
                  </a:lnTo>
                  <a:lnTo>
                    <a:pt x="4323389" y="699314"/>
                  </a:lnTo>
                  <a:lnTo>
                    <a:pt x="0" y="69931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011" tIns="74011" rIns="74011" bIns="74011" numCol="1" spcCol="1270" anchor="ctr" anchorCtr="0">
              <a:noAutofit/>
            </a:bodyPr>
            <a:lstStyle/>
            <a:p>
              <a:pPr marL="0" lvl="0" indent="0" algn="l" defTabSz="6667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Odborná praxe ve firmách a institucích zaměřených na správu a provoz IT.</a:t>
              </a:r>
              <a:endParaRPr lang="en-US" sz="16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Obdélník 35" descr="Cmd terminál se souvislou výplní">
            <a:extLst>
              <a:ext uri="{FF2B5EF4-FFF2-40B4-BE49-F238E27FC236}">
                <a16:creationId xmlns:a16="http://schemas.microsoft.com/office/drawing/2014/main" id="{5E5A7BB5-243D-45E6-87F2-1C2A645B153D}"/>
              </a:ext>
            </a:extLst>
          </p:cNvPr>
          <p:cNvSpPr/>
          <p:nvPr/>
        </p:nvSpPr>
        <p:spPr>
          <a:xfrm>
            <a:off x="233958" y="4594116"/>
            <a:ext cx="583655" cy="628847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t="-4000" b="-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7" name="Obdélník 36" descr="Internet věcí se souvislou výplní">
            <a:extLst>
              <a:ext uri="{FF2B5EF4-FFF2-40B4-BE49-F238E27FC236}">
                <a16:creationId xmlns:a16="http://schemas.microsoft.com/office/drawing/2014/main" id="{F06E5AFF-56CA-4EF3-B2FD-296FCCB0F6DB}"/>
              </a:ext>
            </a:extLst>
          </p:cNvPr>
          <p:cNvSpPr/>
          <p:nvPr/>
        </p:nvSpPr>
        <p:spPr>
          <a:xfrm>
            <a:off x="300983" y="3350564"/>
            <a:ext cx="583655" cy="628847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 t="-4000" b="-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cs-CZ" dirty="0"/>
          </a:p>
        </p:txBody>
      </p:sp>
      <p:sp>
        <p:nvSpPr>
          <p:cNvPr id="38" name="Obdélník 37" descr="Počítač se souvislou výplní">
            <a:extLst>
              <a:ext uri="{FF2B5EF4-FFF2-40B4-BE49-F238E27FC236}">
                <a16:creationId xmlns:a16="http://schemas.microsoft.com/office/drawing/2014/main" id="{8EDED15A-F23F-4A2C-96CD-60224E21C3AA}"/>
              </a:ext>
            </a:extLst>
          </p:cNvPr>
          <p:cNvSpPr/>
          <p:nvPr/>
        </p:nvSpPr>
        <p:spPr>
          <a:xfrm>
            <a:off x="300984" y="2044757"/>
            <a:ext cx="583655" cy="628847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63189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Vlastní 4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00B050"/>
      </a:accent1>
      <a:accent2>
        <a:srgbClr val="FFFFFF"/>
      </a:accent2>
      <a:accent3>
        <a:srgbClr val="FF0000"/>
      </a:accent3>
      <a:accent4>
        <a:srgbClr val="7030A0"/>
      </a:accent4>
      <a:accent5>
        <a:srgbClr val="000000"/>
      </a:accent5>
      <a:accent6>
        <a:srgbClr val="000000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4329</TotalTime>
  <Words>1092</Words>
  <Application>Microsoft Office PowerPoint</Application>
  <PresentationFormat>Širokoúhlá obrazovka</PresentationFormat>
  <Paragraphs>185</Paragraphs>
  <Slides>23</Slides>
  <Notes>23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Motiv Office</vt:lpstr>
      <vt:lpstr>AHOL Vyšší odborná škola</vt:lpstr>
      <vt:lpstr>Prezentace aplikace PowerPoint</vt:lpstr>
      <vt:lpstr>AHOL  Vyšší odborná škola</vt:lpstr>
      <vt:lpstr>Proč jít na  AHOL  Vyšší odbornou školu?</vt:lpstr>
      <vt:lpstr>Cestovní ruch</vt:lpstr>
      <vt:lpstr>Cestovní ruch</vt:lpstr>
      <vt:lpstr>Finance, účetnictví, finanční řízení</vt:lpstr>
      <vt:lpstr>Finance, účetnictví, finanční řízení</vt:lpstr>
      <vt:lpstr>Informační technologie</vt:lpstr>
      <vt:lpstr>Informační technologie</vt:lpstr>
      <vt:lpstr>Logistik specialista</vt:lpstr>
      <vt:lpstr>Logistik specialista</vt:lpstr>
      <vt:lpstr>Management lidských zdrojů</vt:lpstr>
      <vt:lpstr>Management lidských zdrojů</vt:lpstr>
      <vt:lpstr>Předškolní a mimoškolní  pedagogika</vt:lpstr>
      <vt:lpstr>Předškolní a mimoškolní  pedagogika</vt:lpstr>
      <vt:lpstr>Řízení hotelového provozu</vt:lpstr>
      <vt:lpstr>Řízení hotelového provozu</vt:lpstr>
      <vt:lpstr>Přijímací řízení</vt:lpstr>
      <vt:lpstr>Školné na  školní rok 2025/2026</vt:lpstr>
      <vt:lpstr>Školné na  školní rok 2025/2026</vt:lpstr>
      <vt:lpstr>Prezentace aplikace PowerPoint</vt:lpstr>
      <vt:lpstr>AHOL Vyšší odborná škola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AHOL Vyšší odborná škola</dc:title>
  <dc:creator>Tereza Golombková</dc:creator>
  <cp:lastModifiedBy>Císař Jan</cp:lastModifiedBy>
  <cp:revision>101</cp:revision>
  <cp:lastPrinted>2022-12-05T08:26:20Z</cp:lastPrinted>
  <dcterms:created xsi:type="dcterms:W3CDTF">2022-12-04T16:05:18Z</dcterms:created>
  <dcterms:modified xsi:type="dcterms:W3CDTF">2025-04-03T11:33:25Z</dcterms:modified>
</cp:coreProperties>
</file>