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8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AED82-3F08-47C8-8963-FB1C7CFA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Tvoříme online svět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BD2E0-FBFF-4047-948F-60DAF3F61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Tvorba webových stránek a eshopů</a:t>
            </a:r>
          </a:p>
          <a:p>
            <a:r>
              <a:rPr lang="cs-CZ" dirty="0"/>
              <a:t>Webové aplikace</a:t>
            </a:r>
          </a:p>
          <a:p>
            <a:r>
              <a:rPr lang="cs-CZ" dirty="0"/>
              <a:t>Online Marketing</a:t>
            </a:r>
          </a:p>
          <a:p>
            <a:r>
              <a:rPr lang="cs-CZ" dirty="0"/>
              <a:t>Grafické služby</a:t>
            </a:r>
          </a:p>
          <a:p>
            <a:r>
              <a:rPr lang="cs-CZ" dirty="0"/>
              <a:t>3D skenování prostor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702B24-7530-49A8-B978-759299609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0428" y="2249487"/>
            <a:ext cx="4785909" cy="2846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C879A9D-790F-4261-BA21-6891227BCF40}"/>
              </a:ext>
            </a:extLst>
          </p:cNvPr>
          <p:cNvSpPr txBox="1"/>
          <p:nvPr/>
        </p:nvSpPr>
        <p:spPr>
          <a:xfrm>
            <a:off x="9653238" y="156853"/>
            <a:ext cx="176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</a:rPr>
              <a:t>webdevel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4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F311DE-4DFA-4052-96A3-825DDC38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3D skenování prostor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0F08E444-D006-48D4-B4DC-AD489153B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2216" y="1910889"/>
            <a:ext cx="6944391" cy="42873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DA73156-B27E-4248-9752-4CFDDF40FB93}"/>
              </a:ext>
            </a:extLst>
          </p:cNvPr>
          <p:cNvSpPr txBox="1"/>
          <p:nvPr/>
        </p:nvSpPr>
        <p:spPr>
          <a:xfrm>
            <a:off x="9631681" y="156853"/>
            <a:ext cx="180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</a:rPr>
              <a:t>webdevel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685A6-2453-405B-9250-774C66EE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Právní systém </a:t>
            </a:r>
            <a:r>
              <a:rPr lang="cs-CZ" dirty="0" err="1"/>
              <a:t>epis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6641733-4E7C-4F68-A445-579DF9DC1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7771" y="2415329"/>
            <a:ext cx="7367451" cy="3302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DF27F1E-5878-4423-8BF3-0EE7F125EB91}"/>
              </a:ext>
            </a:extLst>
          </p:cNvPr>
          <p:cNvSpPr txBox="1"/>
          <p:nvPr/>
        </p:nvSpPr>
        <p:spPr>
          <a:xfrm>
            <a:off x="9653238" y="156853"/>
            <a:ext cx="176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</a:rPr>
              <a:t>webdevel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2EF8081-C2B0-4976-8850-E59CFB214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6C4B0F1-54E5-4966-93A7-BC296E80A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247" y="-69669"/>
            <a:ext cx="13159423" cy="71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BF66EC9-F6BF-47F8-AD9C-8F4F838A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Vytvořte si svůj online svět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0E6CF-95A9-4106-9821-4A6392F35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9590" y="2531327"/>
            <a:ext cx="4280211" cy="325987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rgbClr val="002060"/>
                </a:solidFill>
              </a:rPr>
              <a:t>Webdevel </a:t>
            </a:r>
            <a:r>
              <a:rPr lang="cs-CZ" b="1" dirty="0" err="1">
                <a:solidFill>
                  <a:srgbClr val="002060"/>
                </a:solidFill>
              </a:rPr>
              <a:t>s.r.o</a:t>
            </a:r>
            <a:endParaRPr lang="cs-CZ" b="1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rgbClr val="002060"/>
                </a:solidFill>
              </a:rPr>
              <a:t>Nerudova 653/40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rgbClr val="002060"/>
                </a:solidFill>
              </a:rPr>
              <a:t>Ostrava-Vítkovice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508F7540-4824-4966-BACB-83CCA101D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7198" y="2531327"/>
            <a:ext cx="4280211" cy="325987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cs-CZ" b="1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rgbClr val="002060"/>
                </a:solidFill>
              </a:rPr>
              <a:t>Martin Šiša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rgbClr val="002060"/>
                </a:solidFill>
              </a:rPr>
              <a:t>+420 603 166 732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b="1" dirty="0">
                <a:solidFill>
                  <a:srgbClr val="002060"/>
                </a:solidFill>
              </a:rPr>
              <a:t>m.sisa@webdevel.cz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9F79DBD-BD52-4855-8EAF-EB6A5BA06107}"/>
              </a:ext>
            </a:extLst>
          </p:cNvPr>
          <p:cNvSpPr txBox="1"/>
          <p:nvPr/>
        </p:nvSpPr>
        <p:spPr>
          <a:xfrm>
            <a:off x="9701349" y="156853"/>
            <a:ext cx="169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</a:rPr>
              <a:t>webdevel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54CF9FD105B948A1436F67628F4890" ma:contentTypeVersion="9" ma:contentTypeDescription="Vytvoří nový dokument" ma:contentTypeScope="" ma:versionID="31fd5795acb926a97ec126e6d4eaf25a">
  <xsd:schema xmlns:xsd="http://www.w3.org/2001/XMLSchema" xmlns:xs="http://www.w3.org/2001/XMLSchema" xmlns:p="http://schemas.microsoft.com/office/2006/metadata/properties" xmlns:ns3="e7533d60-9c1f-4682-b42b-d00c40a8067a" targetNamespace="http://schemas.microsoft.com/office/2006/metadata/properties" ma:root="true" ma:fieldsID="5456b51f99be5b0939dabb516fd63a53" ns3:_="">
    <xsd:import namespace="e7533d60-9c1f-4682-b42b-d00c40a806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533d60-9c1f-4682-b42b-d00c40a80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CF1A06-EF12-455E-AFF3-4227F73FED8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7533d60-9c1f-4682-b42b-d00c40a8067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DF93EE-B06F-463F-AD2F-41FDA4AC92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88EB64-F822-47C0-957C-0F709F635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533d60-9c1f-4682-b42b-d00c40a806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107</TotalTime>
  <Words>55</Words>
  <Application>Microsoft Office PowerPoint</Application>
  <PresentationFormat>Širokoúhlá obrazovka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Tw Cen MT</vt:lpstr>
      <vt:lpstr>Obvod</vt:lpstr>
      <vt:lpstr>Prezentace aplikace PowerPoint</vt:lpstr>
      <vt:lpstr>Tvoříme online svět</vt:lpstr>
      <vt:lpstr>3D skenování prostor</vt:lpstr>
      <vt:lpstr>Právní systém epis</vt:lpstr>
      <vt:lpstr>Prezentace aplikace PowerPoint</vt:lpstr>
      <vt:lpstr>Vytvořte si svůj online svět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Šiša</dc:creator>
  <cp:lastModifiedBy>Martin Šiša</cp:lastModifiedBy>
  <cp:revision>11</cp:revision>
  <dcterms:created xsi:type="dcterms:W3CDTF">2021-03-25T22:33:56Z</dcterms:created>
  <dcterms:modified xsi:type="dcterms:W3CDTF">2021-03-30T06:37:10Z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0x010100A554CF9FD105B948A1436F67628F4890</vt:lpwstr>
  </property>
</Properties>
</file>