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689" r:id="rId2"/>
    <p:sldId id="685" r:id="rId3"/>
    <p:sldId id="686" r:id="rId4"/>
    <p:sldId id="687" r:id="rId5"/>
    <p:sldId id="68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004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52" autoAdjust="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6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1530" y="9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AA4C4-7AAB-4234-BBD2-3B54C88ADDA5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AFE2-D303-4C8E-9188-3A48A4199D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5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A0C4-0830-4F32-B16D-4444265F7CBE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5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EFB7-5C92-4276-88DB-9324D97A64D8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3A75-CCDA-4909-9269-2B9E6648972B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5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E23B-7E42-4A0F-B663-09DECC7DF623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6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B3FD4-B731-40B8-850A-11FFF5FA13B0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0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41A4-AE22-44A1-A547-CB79F15467E9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80D1-0AF5-46AD-B620-F64E6E9B520E}" type="datetime1">
              <a:rPr lang="en-US" smtClean="0"/>
              <a:t>3/8/2021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AFF6-DEAF-4D97-A666-25D4D442EC1C}" type="datetime1">
              <a:rPr lang="en-US" smtClean="0"/>
              <a:t>3/8/2021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1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7637-D555-41AC-8406-09462BA32525}" type="datetime1">
              <a:rPr lang="en-US" smtClean="0"/>
              <a:t>3/8/2021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17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4B12-4770-4542-A525-AEB12971C6DB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B2289-AD48-4155-8025-F7792281B66F}" type="datetime1">
              <a:rPr lang="en-US" smtClean="0"/>
              <a:t>3/8/2021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CEA5-A1C3-4C43-A6CE-298D15A9A832}" type="datetime1">
              <a:rPr lang="en-US" smtClean="0"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Jan Medveď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6597B-4E1C-4304-810B-A9A18C6903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3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38286" y="2114822"/>
            <a:ext cx="7772400" cy="1470025"/>
          </a:xfrm>
        </p:spPr>
        <p:txBody>
          <a:bodyPr>
            <a:noAutofit/>
          </a:bodyPr>
          <a:lstStyle/>
          <a:p>
            <a:r>
              <a:rPr lang="cs-CZ" altLang="cs-CZ" sz="6000" dirty="0" smtClean="0">
                <a:solidFill>
                  <a:srgbClr val="7030A0"/>
                </a:solidFill>
              </a:rPr>
              <a:t>BREXIT</a:t>
            </a:r>
            <a:r>
              <a:rPr lang="cs-CZ" altLang="cs-CZ" sz="6000" dirty="0" smtClean="0">
                <a:solidFill>
                  <a:srgbClr val="7030A0"/>
                </a:solidFill>
              </a:rPr>
              <a:t/>
            </a:r>
            <a:br>
              <a:rPr lang="cs-CZ" altLang="cs-CZ" sz="6000" dirty="0" smtClean="0">
                <a:solidFill>
                  <a:srgbClr val="7030A0"/>
                </a:solidFill>
              </a:rPr>
            </a:br>
            <a:endParaRPr lang="cs-CZ" altLang="cs-CZ" sz="6000" dirty="0" smtClean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292231" y="4554941"/>
            <a:ext cx="8064511" cy="1752600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sz="2400" dirty="0" smtClean="0">
                <a:solidFill>
                  <a:schemeClr val="tx1"/>
                </a:solidFill>
                <a:cs typeface="Arial" charset="0"/>
              </a:rPr>
              <a:t>Jan Medveď</a:t>
            </a:r>
          </a:p>
          <a:p>
            <a:r>
              <a:rPr lang="cs-CZ" altLang="cs-CZ" sz="2000" dirty="0" smtClean="0">
                <a:solidFill>
                  <a:schemeClr val="tx1"/>
                </a:solidFill>
                <a:cs typeface="Arial" charset="0"/>
              </a:rPr>
              <a:t>Sdružení automobilových dopravců </a:t>
            </a:r>
          </a:p>
          <a:p>
            <a:r>
              <a:rPr lang="cs-CZ" altLang="cs-CZ" sz="2000" dirty="0" smtClean="0">
                <a:solidFill>
                  <a:schemeClr val="tx1"/>
                </a:solidFill>
                <a:cs typeface="Arial" charset="0"/>
              </a:rPr>
              <a:t>ČESMAD BOHEMIA</a:t>
            </a:r>
            <a:endParaRPr lang="en-US" altLang="cs-CZ" sz="2000" smtClean="0">
              <a:solidFill>
                <a:schemeClr val="tx1"/>
              </a:solidFill>
              <a:cs typeface="Arial" charset="0"/>
            </a:endParaRPr>
          </a:p>
          <a:p>
            <a:endParaRPr lang="en-US" altLang="cs-CZ" sz="2000" dirty="0" smtClean="0">
              <a:solidFill>
                <a:schemeClr val="tx1"/>
              </a:solidFill>
              <a:cs typeface="Arial" charset="0"/>
            </a:endParaRPr>
          </a:p>
          <a:p>
            <a:pPr marL="342900" lvl="0" indent="-342900" algn="l"/>
            <a:r>
              <a:rPr lang="cs-CZ" altLang="cs-CZ" sz="2000" dirty="0">
                <a:solidFill>
                  <a:prstClr val="black"/>
                </a:solidFill>
              </a:rPr>
              <a:t>241 040 164, 731 131 364</a:t>
            </a:r>
          </a:p>
          <a:p>
            <a:pPr marL="342900" lvl="0" indent="-342900" algn="l"/>
            <a:r>
              <a:rPr lang="cs-CZ" altLang="cs-CZ" sz="2000" dirty="0" err="1">
                <a:solidFill>
                  <a:prstClr val="black"/>
                </a:solidFill>
              </a:rPr>
              <a:t>jan.medved</a:t>
            </a:r>
            <a:r>
              <a:rPr lang="en-US" altLang="cs-CZ" sz="2000" dirty="0">
                <a:solidFill>
                  <a:prstClr val="black"/>
                </a:solidFill>
              </a:rPr>
              <a:t>@cesmad.com</a:t>
            </a:r>
            <a:endParaRPr lang="cs-CZ" altLang="cs-CZ" sz="2000" dirty="0">
              <a:solidFill>
                <a:prstClr val="black"/>
              </a:solidFill>
            </a:endParaRPr>
          </a:p>
          <a:p>
            <a:pPr algn="l"/>
            <a:endParaRPr lang="cs-CZ" altLang="cs-CZ" sz="2000" dirty="0" smtClean="0">
              <a:solidFill>
                <a:schemeClr val="tx1"/>
              </a:solidFill>
              <a:cs typeface="Arial" charset="0"/>
            </a:endParaRPr>
          </a:p>
          <a:p>
            <a:endParaRPr lang="cs-CZ" altLang="cs-CZ" sz="2000" dirty="0" smtClean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0491" r="1262"/>
          <a:stretch/>
        </p:blipFill>
        <p:spPr>
          <a:xfrm>
            <a:off x="-8856" y="0"/>
            <a:ext cx="9152856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pic>
        <p:nvPicPr>
          <p:cNvPr id="1026" name="Picture 2" descr="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1376362"/>
            <a:ext cx="9088437" cy="454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0491" r="1262"/>
          <a:stretch/>
        </p:blipFill>
        <p:spPr>
          <a:xfrm>
            <a:off x="-8856" y="0"/>
            <a:ext cx="9152856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5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177" y="635946"/>
            <a:ext cx="4430598" cy="5789315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0491" r="1262"/>
          <a:stretch/>
        </p:blipFill>
        <p:spPr>
          <a:xfrm>
            <a:off x="-8856" y="0"/>
            <a:ext cx="9152856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2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2539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CIPS - </a:t>
            </a:r>
            <a:r>
              <a:rPr lang="en-US" sz="2200" dirty="0">
                <a:solidFill>
                  <a:srgbClr val="7030A0"/>
                </a:solidFill>
              </a:rPr>
              <a:t>Chartered Institute of Procurement and Supply</a:t>
            </a:r>
            <a:endParaRPr lang="cs-CZ" sz="22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350 </a:t>
            </a:r>
            <a:r>
              <a:rPr lang="en-US" dirty="0"/>
              <a:t>UK supply chain </a:t>
            </a:r>
            <a:r>
              <a:rPr lang="en-US" dirty="0" smtClean="0"/>
              <a:t>managers</a:t>
            </a: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63</a:t>
            </a:r>
            <a:r>
              <a:rPr lang="en-US" dirty="0"/>
              <a:t>% </a:t>
            </a:r>
            <a:r>
              <a:rPr lang="cs-CZ" dirty="0" smtClean="0"/>
              <a:t>zkušenost se zpožděním</a:t>
            </a:r>
            <a:r>
              <a:rPr lang="en-US" dirty="0" smtClean="0"/>
              <a:t> </a:t>
            </a:r>
            <a:r>
              <a:rPr lang="en-US" dirty="0"/>
              <a:t>2-3 </a:t>
            </a:r>
            <a:r>
              <a:rPr lang="en-US" dirty="0" smtClean="0"/>
              <a:t>d</a:t>
            </a:r>
            <a:r>
              <a:rPr lang="cs-CZ" dirty="0" err="1" smtClean="0"/>
              <a:t>ny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3</a:t>
            </a:r>
            <a:r>
              <a:rPr lang="en-US" dirty="0" smtClean="0"/>
              <a:t>8</a:t>
            </a:r>
            <a:r>
              <a:rPr lang="en-US" dirty="0"/>
              <a:t>% </a:t>
            </a:r>
            <a:r>
              <a:rPr lang="cs-CZ" dirty="0" smtClean="0"/>
              <a:t>v lednu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44% zpoždění vývoz do EU </a:t>
            </a:r>
          </a:p>
          <a:p>
            <a:pPr marL="0" indent="0">
              <a:buNone/>
            </a:pPr>
            <a:r>
              <a:rPr lang="cs-CZ" dirty="0" smtClean="0"/>
              <a:t>47% celní věci a papírování</a:t>
            </a:r>
          </a:p>
          <a:p>
            <a:pPr marL="0" indent="0">
              <a:buNone/>
            </a:pPr>
            <a:r>
              <a:rPr lang="cs-CZ" dirty="0" smtClean="0"/>
              <a:t>9% covid</a:t>
            </a:r>
          </a:p>
          <a:p>
            <a:pPr marL="0" indent="0">
              <a:buNone/>
            </a:pPr>
            <a:r>
              <a:rPr lang="cs-CZ" dirty="0" smtClean="0"/>
              <a:t>8% nedostatek celníků</a:t>
            </a:r>
          </a:p>
          <a:p>
            <a:pPr marL="0" indent="0">
              <a:buNone/>
            </a:pPr>
            <a:r>
              <a:rPr lang="cs-CZ" dirty="0" smtClean="0"/>
              <a:t>DE export 1/2021 - </a:t>
            </a:r>
            <a:r>
              <a:rPr lang="cs-CZ" dirty="0" smtClean="0"/>
              <a:t> -</a:t>
            </a:r>
            <a:r>
              <a:rPr lang="cs-CZ" dirty="0" smtClean="0"/>
              <a:t>30%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0491" r="1262"/>
          <a:stretch/>
        </p:blipFill>
        <p:spPr>
          <a:xfrm>
            <a:off x="-8856" y="0"/>
            <a:ext cx="9152856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5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Jan Medveď</a:t>
            </a:r>
            <a:endParaRPr lang="en-US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t="21366" r="5839" b="12010"/>
          <a:stretch/>
        </p:blipFill>
        <p:spPr bwMode="auto">
          <a:xfrm>
            <a:off x="457200" y="1625009"/>
            <a:ext cx="8229600" cy="447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10491" r="1262"/>
          <a:stretch/>
        </p:blipFill>
        <p:spPr>
          <a:xfrm>
            <a:off x="-8856" y="0"/>
            <a:ext cx="9152856" cy="9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64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5968</TotalTime>
  <Words>78</Words>
  <Application>Microsoft Office PowerPoint</Application>
  <PresentationFormat>Předvádění na obrazovce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Office Theme</vt:lpstr>
      <vt:lpstr>BREXIT </vt:lpstr>
      <vt:lpstr>Prezentace aplikace PowerPoint</vt:lpstr>
      <vt:lpstr>Prezentace aplikace PowerPoint</vt:lpstr>
      <vt:lpstr>CIPS - Chartered Institute of Procurement and Supply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tokyo</dc:creator>
  <cp:lastModifiedBy>janm</cp:lastModifiedBy>
  <cp:revision>324</cp:revision>
  <dcterms:created xsi:type="dcterms:W3CDTF">2012-01-16T18:09:15Z</dcterms:created>
  <dcterms:modified xsi:type="dcterms:W3CDTF">2021-03-08T14:28:59Z</dcterms:modified>
</cp:coreProperties>
</file>