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74" r:id="rId1"/>
  </p:sldMasterIdLst>
  <p:notesMasterIdLst>
    <p:notesMasterId r:id="rId3"/>
  </p:notesMasterIdLst>
  <p:handoutMasterIdLst>
    <p:handoutMasterId r:id="rId4"/>
  </p:handoutMasterIdLst>
  <p:sldIdLst>
    <p:sldId id="338" r:id="rId2"/>
  </p:sldIdLst>
  <p:sldSz cx="10691813" cy="7556500"/>
  <p:notesSz cx="6797675" cy="9928225"/>
  <p:defaultTextStyle>
    <a:defPPr>
      <a:defRPr lang="en-GB"/>
    </a:defPPr>
    <a:lvl1pPr algn="l" defTabSz="449263" rtl="0" fontAlgn="base" hangingPunct="0">
      <a:lnSpc>
        <a:spcPct val="96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+mn-ea"/>
        <a:cs typeface="Arial" charset="0"/>
      </a:defRPr>
    </a:lvl1pPr>
    <a:lvl2pPr marL="742950" indent="-285750" algn="l" defTabSz="449263" rtl="0" fontAlgn="base" hangingPunct="0">
      <a:lnSpc>
        <a:spcPct val="96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+mn-ea"/>
        <a:cs typeface="Arial" charset="0"/>
      </a:defRPr>
    </a:lvl2pPr>
    <a:lvl3pPr marL="1143000" indent="-228600" algn="l" defTabSz="449263" rtl="0" fontAlgn="base" hangingPunct="0">
      <a:lnSpc>
        <a:spcPct val="96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+mn-ea"/>
        <a:cs typeface="Arial" charset="0"/>
      </a:defRPr>
    </a:lvl3pPr>
    <a:lvl4pPr marL="1600200" indent="-228600" algn="l" defTabSz="449263" rtl="0" fontAlgn="base" hangingPunct="0">
      <a:lnSpc>
        <a:spcPct val="96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+mn-ea"/>
        <a:cs typeface="Arial" charset="0"/>
      </a:defRPr>
    </a:lvl4pPr>
    <a:lvl5pPr marL="2057400" indent="-228600" algn="l" defTabSz="449263" rtl="0" fontAlgn="base" hangingPunct="0">
      <a:lnSpc>
        <a:spcPct val="96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674">
          <p15:clr>
            <a:srgbClr val="A4A3A4"/>
          </p15:clr>
        </p15:guide>
        <p15:guide id="2" pos="194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34E8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49" autoAdjust="0"/>
    <p:restoredTop sz="94660"/>
  </p:normalViewPr>
  <p:slideViewPr>
    <p:cSldViewPr>
      <p:cViewPr varScale="1">
        <p:scale>
          <a:sx n="92" d="100"/>
          <a:sy n="92" d="100"/>
        </p:scale>
        <p:origin x="108" y="13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674"/>
        <p:guide pos="19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6325" cy="496780"/>
          </a:xfrm>
          <a:prstGeom prst="rect">
            <a:avLst/>
          </a:prstGeom>
        </p:spPr>
        <p:txBody>
          <a:bodyPr vert="horz" lIns="83789" tIns="41895" rIns="83789" bIns="41895" rtlCol="0"/>
          <a:lstStyle>
            <a:lvl1pPr algn="l">
              <a:defRPr sz="11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49924" y="0"/>
            <a:ext cx="2946325" cy="496780"/>
          </a:xfrm>
          <a:prstGeom prst="rect">
            <a:avLst/>
          </a:prstGeom>
        </p:spPr>
        <p:txBody>
          <a:bodyPr vert="horz" lIns="83789" tIns="41895" rIns="83789" bIns="41895" rtlCol="0"/>
          <a:lstStyle>
            <a:lvl1pPr algn="r">
              <a:defRPr sz="1100"/>
            </a:lvl1pPr>
          </a:lstStyle>
          <a:p>
            <a:fld id="{91AEA68F-24D3-4B5B-AA77-F3E285D3AA4E}" type="datetimeFigureOut">
              <a:rPr lang="cs-CZ" smtClean="0"/>
              <a:pPr/>
              <a:t>28.7.2016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1" y="9429972"/>
            <a:ext cx="2946325" cy="496779"/>
          </a:xfrm>
          <a:prstGeom prst="rect">
            <a:avLst/>
          </a:prstGeom>
        </p:spPr>
        <p:txBody>
          <a:bodyPr vert="horz" lIns="83789" tIns="41895" rIns="83789" bIns="41895" rtlCol="0" anchor="b"/>
          <a:lstStyle>
            <a:lvl1pPr algn="l">
              <a:defRPr sz="11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49924" y="9429972"/>
            <a:ext cx="2946325" cy="496779"/>
          </a:xfrm>
          <a:prstGeom prst="rect">
            <a:avLst/>
          </a:prstGeom>
        </p:spPr>
        <p:txBody>
          <a:bodyPr vert="horz" lIns="83789" tIns="41895" rIns="83789" bIns="41895" rtlCol="0" anchor="b"/>
          <a:lstStyle>
            <a:lvl1pPr algn="r">
              <a:defRPr sz="1100"/>
            </a:lvl1pPr>
          </a:lstStyle>
          <a:p>
            <a:fld id="{5A45FDA2-B56E-4F5D-86DD-FF8913144C0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8553903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AutoShape 1"/>
          <p:cNvSpPr>
            <a:spLocks noChangeArrowheads="1"/>
          </p:cNvSpPr>
          <p:nvPr/>
        </p:nvSpPr>
        <p:spPr bwMode="auto">
          <a:xfrm>
            <a:off x="1" y="1"/>
            <a:ext cx="6797675" cy="99282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36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83789" tIns="41895" rIns="83789" bIns="41895" anchor="ctr"/>
          <a:lstStyle/>
          <a:p>
            <a:endParaRPr lang="cs-CZ"/>
          </a:p>
        </p:txBody>
      </p:sp>
      <p:sp>
        <p:nvSpPr>
          <p:cNvPr id="4098" name="AutoShape 2"/>
          <p:cNvSpPr>
            <a:spLocks noChangeArrowheads="1"/>
          </p:cNvSpPr>
          <p:nvPr/>
        </p:nvSpPr>
        <p:spPr bwMode="auto">
          <a:xfrm>
            <a:off x="1" y="1"/>
            <a:ext cx="6797675" cy="99282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83789" tIns="41895" rIns="83789" bIns="41895" anchor="ctr"/>
          <a:lstStyle/>
          <a:p>
            <a:endParaRPr lang="cs-CZ"/>
          </a:p>
        </p:txBody>
      </p:sp>
      <p:sp>
        <p:nvSpPr>
          <p:cNvPr id="4099" name="AutoShape 3"/>
          <p:cNvSpPr>
            <a:spLocks noChangeArrowheads="1"/>
          </p:cNvSpPr>
          <p:nvPr/>
        </p:nvSpPr>
        <p:spPr bwMode="auto">
          <a:xfrm>
            <a:off x="1" y="1"/>
            <a:ext cx="6797675" cy="99282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83789" tIns="41895" rIns="83789" bIns="41895" anchor="ctr"/>
          <a:lstStyle/>
          <a:p>
            <a:endParaRPr lang="cs-CZ"/>
          </a:p>
        </p:txBody>
      </p:sp>
      <p:sp>
        <p:nvSpPr>
          <p:cNvPr id="4100" name="AutoShape 4"/>
          <p:cNvSpPr>
            <a:spLocks noChangeArrowheads="1"/>
          </p:cNvSpPr>
          <p:nvPr/>
        </p:nvSpPr>
        <p:spPr bwMode="auto">
          <a:xfrm>
            <a:off x="1" y="1"/>
            <a:ext cx="6797675" cy="99282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83789" tIns="41895" rIns="83789" bIns="41895" anchor="ctr"/>
          <a:lstStyle/>
          <a:p>
            <a:endParaRPr lang="cs-CZ"/>
          </a:p>
        </p:txBody>
      </p:sp>
      <p:sp>
        <p:nvSpPr>
          <p:cNvPr id="4101" name="AutoShape 5"/>
          <p:cNvSpPr>
            <a:spLocks noChangeArrowheads="1"/>
          </p:cNvSpPr>
          <p:nvPr/>
        </p:nvSpPr>
        <p:spPr bwMode="auto">
          <a:xfrm>
            <a:off x="1" y="1"/>
            <a:ext cx="6797675" cy="99282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83789" tIns="41895" rIns="83789" bIns="41895" anchor="ctr"/>
          <a:lstStyle/>
          <a:p>
            <a:endParaRPr lang="cs-CZ"/>
          </a:p>
        </p:txBody>
      </p:sp>
      <p:sp>
        <p:nvSpPr>
          <p:cNvPr id="4102" name="AutoShape 6"/>
          <p:cNvSpPr>
            <a:spLocks noChangeArrowheads="1"/>
          </p:cNvSpPr>
          <p:nvPr/>
        </p:nvSpPr>
        <p:spPr bwMode="auto">
          <a:xfrm>
            <a:off x="1" y="1"/>
            <a:ext cx="6797675" cy="99282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83789" tIns="41895" rIns="83789" bIns="41895" anchor="ctr"/>
          <a:lstStyle/>
          <a:p>
            <a:endParaRPr lang="cs-CZ"/>
          </a:p>
        </p:txBody>
      </p:sp>
      <p:sp>
        <p:nvSpPr>
          <p:cNvPr id="4103" name="AutoShape 7"/>
          <p:cNvSpPr>
            <a:spLocks noChangeArrowheads="1"/>
          </p:cNvSpPr>
          <p:nvPr/>
        </p:nvSpPr>
        <p:spPr bwMode="auto">
          <a:xfrm>
            <a:off x="1" y="1"/>
            <a:ext cx="6797675" cy="99282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83789" tIns="41895" rIns="83789" bIns="41895" anchor="ctr"/>
          <a:lstStyle/>
          <a:p>
            <a:endParaRPr lang="cs-CZ"/>
          </a:p>
        </p:txBody>
      </p:sp>
      <p:sp>
        <p:nvSpPr>
          <p:cNvPr id="4104" name="Rectangle 8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766763" y="754063"/>
            <a:ext cx="5251450" cy="3711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4105" name="Rectangle 9"/>
          <p:cNvSpPr>
            <a:spLocks noGrp="1" noChangeArrowheads="1"/>
          </p:cNvSpPr>
          <p:nvPr>
            <p:ph type="body"/>
          </p:nvPr>
        </p:nvSpPr>
        <p:spPr bwMode="auto">
          <a:xfrm>
            <a:off x="679484" y="4715723"/>
            <a:ext cx="5427291" cy="44562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cs-CZ" smtClean="0"/>
          </a:p>
        </p:txBody>
      </p:sp>
      <p:sp>
        <p:nvSpPr>
          <p:cNvPr id="4106" name="Rectangle 10"/>
          <p:cNvSpPr>
            <a:spLocks noGrp="1" noChangeArrowheads="1"/>
          </p:cNvSpPr>
          <p:nvPr>
            <p:ph type="hdr"/>
          </p:nvPr>
        </p:nvSpPr>
        <p:spPr bwMode="auto">
          <a:xfrm>
            <a:off x="1" y="1"/>
            <a:ext cx="2939188" cy="48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410216" algn="l"/>
                <a:tab pos="821887" algn="l"/>
                <a:tab pos="1233558" algn="l"/>
                <a:tab pos="1645228" algn="l"/>
                <a:tab pos="2056899" algn="l"/>
                <a:tab pos="2468570" algn="l"/>
                <a:tab pos="2880240" algn="l"/>
                <a:tab pos="3291911" algn="l"/>
                <a:tab pos="3703582" algn="l"/>
                <a:tab pos="4115252" algn="l"/>
                <a:tab pos="4526923" algn="l"/>
                <a:tab pos="4938594" algn="l"/>
                <a:tab pos="5350264" algn="l"/>
                <a:tab pos="5761936" algn="l"/>
                <a:tab pos="6173607" algn="l"/>
                <a:tab pos="6585277" algn="l"/>
                <a:tab pos="6996948" algn="l"/>
                <a:tab pos="7408618" algn="l"/>
                <a:tab pos="7820289" algn="l"/>
                <a:tab pos="8231960" algn="l"/>
              </a:tabLst>
              <a:defRPr sz="1300">
                <a:solidFill>
                  <a:srgbClr val="000000"/>
                </a:solidFill>
                <a:latin typeface="Times New Roman" pitchFamily="16" charset="0"/>
              </a:defRPr>
            </a:lvl1pPr>
          </a:lstStyle>
          <a:p>
            <a:endParaRPr lang="cs-CZ"/>
          </a:p>
        </p:txBody>
      </p:sp>
      <p:sp>
        <p:nvSpPr>
          <p:cNvPr id="4107" name="Rectangle 11"/>
          <p:cNvSpPr>
            <a:spLocks noGrp="1" noChangeArrowheads="1"/>
          </p:cNvSpPr>
          <p:nvPr>
            <p:ph type="dt"/>
          </p:nvPr>
        </p:nvSpPr>
        <p:spPr bwMode="auto">
          <a:xfrm>
            <a:off x="3847069" y="1"/>
            <a:ext cx="2939187" cy="48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410216" algn="l"/>
                <a:tab pos="821887" algn="l"/>
                <a:tab pos="1233558" algn="l"/>
                <a:tab pos="1645228" algn="l"/>
                <a:tab pos="2056899" algn="l"/>
                <a:tab pos="2468570" algn="l"/>
                <a:tab pos="2880240" algn="l"/>
                <a:tab pos="3291911" algn="l"/>
                <a:tab pos="3703582" algn="l"/>
                <a:tab pos="4115252" algn="l"/>
                <a:tab pos="4526923" algn="l"/>
                <a:tab pos="4938594" algn="l"/>
                <a:tab pos="5350264" algn="l"/>
                <a:tab pos="5761936" algn="l"/>
                <a:tab pos="6173607" algn="l"/>
                <a:tab pos="6585277" algn="l"/>
                <a:tab pos="6996948" algn="l"/>
                <a:tab pos="7408618" algn="l"/>
                <a:tab pos="7820289" algn="l"/>
                <a:tab pos="8231960" algn="l"/>
              </a:tabLst>
              <a:defRPr sz="1300">
                <a:solidFill>
                  <a:srgbClr val="000000"/>
                </a:solidFill>
                <a:latin typeface="Times New Roman" pitchFamily="16" charset="0"/>
              </a:defRPr>
            </a:lvl1pPr>
          </a:lstStyle>
          <a:p>
            <a:endParaRPr lang="cs-CZ"/>
          </a:p>
        </p:txBody>
      </p:sp>
      <p:sp>
        <p:nvSpPr>
          <p:cNvPr id="4108" name="Rectangle 12"/>
          <p:cNvSpPr>
            <a:spLocks noGrp="1" noChangeArrowheads="1"/>
          </p:cNvSpPr>
          <p:nvPr>
            <p:ph type="ftr"/>
          </p:nvPr>
        </p:nvSpPr>
        <p:spPr bwMode="auto">
          <a:xfrm>
            <a:off x="1" y="9429973"/>
            <a:ext cx="2939188" cy="4849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410216" algn="l"/>
                <a:tab pos="821887" algn="l"/>
                <a:tab pos="1233558" algn="l"/>
                <a:tab pos="1645228" algn="l"/>
                <a:tab pos="2056899" algn="l"/>
                <a:tab pos="2468570" algn="l"/>
                <a:tab pos="2880240" algn="l"/>
                <a:tab pos="3291911" algn="l"/>
                <a:tab pos="3703582" algn="l"/>
                <a:tab pos="4115252" algn="l"/>
                <a:tab pos="4526923" algn="l"/>
                <a:tab pos="4938594" algn="l"/>
                <a:tab pos="5350264" algn="l"/>
                <a:tab pos="5761936" algn="l"/>
                <a:tab pos="6173607" algn="l"/>
                <a:tab pos="6585277" algn="l"/>
                <a:tab pos="6996948" algn="l"/>
                <a:tab pos="7408618" algn="l"/>
                <a:tab pos="7820289" algn="l"/>
                <a:tab pos="8231960" algn="l"/>
              </a:tabLst>
              <a:defRPr sz="1300">
                <a:solidFill>
                  <a:srgbClr val="000000"/>
                </a:solidFill>
                <a:latin typeface="Times New Roman" pitchFamily="16" charset="0"/>
              </a:defRPr>
            </a:lvl1pPr>
          </a:lstStyle>
          <a:p>
            <a:endParaRPr lang="cs-CZ"/>
          </a:p>
        </p:txBody>
      </p:sp>
      <p:sp>
        <p:nvSpPr>
          <p:cNvPr id="4109" name="Rectangle 13"/>
          <p:cNvSpPr>
            <a:spLocks noGrp="1" noChangeArrowheads="1"/>
          </p:cNvSpPr>
          <p:nvPr>
            <p:ph type="sldNum"/>
          </p:nvPr>
        </p:nvSpPr>
        <p:spPr bwMode="auto">
          <a:xfrm>
            <a:off x="3847069" y="9429973"/>
            <a:ext cx="2939187" cy="4849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410216" algn="l"/>
                <a:tab pos="821887" algn="l"/>
                <a:tab pos="1233558" algn="l"/>
                <a:tab pos="1645228" algn="l"/>
                <a:tab pos="2056899" algn="l"/>
                <a:tab pos="2468570" algn="l"/>
                <a:tab pos="2880240" algn="l"/>
                <a:tab pos="3291911" algn="l"/>
                <a:tab pos="3703582" algn="l"/>
                <a:tab pos="4115252" algn="l"/>
                <a:tab pos="4526923" algn="l"/>
                <a:tab pos="4938594" algn="l"/>
                <a:tab pos="5350264" algn="l"/>
                <a:tab pos="5761936" algn="l"/>
                <a:tab pos="6173607" algn="l"/>
                <a:tab pos="6585277" algn="l"/>
                <a:tab pos="6996948" algn="l"/>
                <a:tab pos="7408618" algn="l"/>
                <a:tab pos="7820289" algn="l"/>
                <a:tab pos="8231960" algn="l"/>
              </a:tabLst>
              <a:defRPr sz="1300">
                <a:solidFill>
                  <a:srgbClr val="000000"/>
                </a:solidFill>
                <a:latin typeface="Times New Roman" pitchFamily="16" charset="0"/>
              </a:defRPr>
            </a:lvl1pPr>
          </a:lstStyle>
          <a:p>
            <a:fld id="{3F4C934D-E0A5-482F-8D63-19EC5BAA148D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8191628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3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5D82870F-C4AB-40BF-ABE6-59B6F0E874BF}" type="slidenum">
              <a:rPr lang="cs-CZ"/>
              <a:pPr/>
              <a:t>1</a:t>
            </a:fld>
            <a:endParaRPr lang="cs-CZ" dirty="0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765175" y="754063"/>
            <a:ext cx="5265738" cy="37226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79483" y="4715724"/>
            <a:ext cx="5428719" cy="4457751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73506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801688" y="2347913"/>
            <a:ext cx="9088437" cy="161925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603375" y="4281488"/>
            <a:ext cx="7485063" cy="1931987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688724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48119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742238" y="288925"/>
            <a:ext cx="2401887" cy="6453188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34988" y="288925"/>
            <a:ext cx="7054850" cy="6453188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773126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41027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44550" y="4856163"/>
            <a:ext cx="9088438" cy="1500187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44550" y="3201988"/>
            <a:ext cx="9088438" cy="165417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36920071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34988" y="1768475"/>
            <a:ext cx="4727575" cy="49736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414963" y="1768475"/>
            <a:ext cx="4729162" cy="49736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050314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4988" y="303213"/>
            <a:ext cx="9621837" cy="1258887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34988" y="1690688"/>
            <a:ext cx="4724400" cy="7064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34988" y="2397125"/>
            <a:ext cx="4724400" cy="43529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5430838" y="1690688"/>
            <a:ext cx="4725987" cy="7064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5430838" y="2397125"/>
            <a:ext cx="4725987" cy="43529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091980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092621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63456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4988" y="301625"/>
            <a:ext cx="3517900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179888" y="301625"/>
            <a:ext cx="5976937" cy="64484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34988" y="1581150"/>
            <a:ext cx="3517900" cy="51689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2766692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095500" y="5289550"/>
            <a:ext cx="6415088" cy="62388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095500" y="674688"/>
            <a:ext cx="6415088" cy="45339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Klepnutím na ikonu přidáte obrázek.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2095500" y="5913438"/>
            <a:ext cx="6415088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14509826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534988" y="288925"/>
            <a:ext cx="9609137" cy="1285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Klepněte pro úpravu formátu titulního textu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4988" y="1768475"/>
            <a:ext cx="9609137" cy="4973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1620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Klepněte pro úpravu formátu textu osnovy</a:t>
            </a:r>
          </a:p>
          <a:p>
            <a:pPr lvl="1"/>
            <a:r>
              <a:rPr lang="en-GB" smtClean="0"/>
              <a:t>Druhá úroveň</a:t>
            </a:r>
          </a:p>
          <a:p>
            <a:pPr lvl="2"/>
            <a:r>
              <a:rPr lang="en-GB" smtClean="0"/>
              <a:t>Třetí úroveň</a:t>
            </a:r>
          </a:p>
          <a:p>
            <a:pPr lvl="3"/>
            <a:r>
              <a:rPr lang="en-GB" smtClean="0"/>
              <a:t>Čtvrtá úroveň osnovy</a:t>
            </a:r>
          </a:p>
          <a:p>
            <a:pPr lvl="4"/>
            <a:r>
              <a:rPr lang="en-GB" smtClean="0"/>
              <a:t>Pátá úroveň osnovy</a:t>
            </a:r>
          </a:p>
          <a:p>
            <a:pPr lvl="4"/>
            <a:r>
              <a:rPr lang="en-GB" smtClean="0"/>
              <a:t>Šestá úroveň</a:t>
            </a:r>
          </a:p>
          <a:p>
            <a:pPr lvl="4"/>
            <a:r>
              <a:rPr lang="en-GB" smtClean="0"/>
              <a:t>Sedmá úroveň</a:t>
            </a:r>
          </a:p>
          <a:p>
            <a:pPr lvl="4"/>
            <a:r>
              <a:rPr lang="en-GB" smtClean="0"/>
              <a:t>Osmá úroveň textu</a:t>
            </a:r>
          </a:p>
          <a:p>
            <a:pPr lvl="4"/>
            <a:r>
              <a:rPr lang="en-GB" smtClean="0"/>
              <a:t>Devátá úroveň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txStyles>
    <p:titleStyle>
      <a:lvl1pPr algn="ctr" defTabSz="449263" rtl="0" eaLnBrk="1" fontAlgn="base" hangingPunct="1">
        <a:lnSpc>
          <a:spcPct val="96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lnSpc>
          <a:spcPct val="96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cs typeface="Arial" charset="0"/>
        </a:defRPr>
      </a:lvl2pPr>
      <a:lvl3pPr marL="1143000" indent="-228600" algn="ctr" defTabSz="449263" rtl="0" eaLnBrk="1" fontAlgn="base" hangingPunct="1">
        <a:lnSpc>
          <a:spcPct val="96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cs typeface="Arial" charset="0"/>
        </a:defRPr>
      </a:lvl3pPr>
      <a:lvl4pPr marL="1600200" indent="-228600" algn="ctr" defTabSz="449263" rtl="0" eaLnBrk="1" fontAlgn="base" hangingPunct="1">
        <a:lnSpc>
          <a:spcPct val="96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cs typeface="Arial" charset="0"/>
        </a:defRPr>
      </a:lvl4pPr>
      <a:lvl5pPr marL="2057400" indent="-228600" algn="ctr" defTabSz="449263" rtl="0" eaLnBrk="1" fontAlgn="base" hangingPunct="1">
        <a:lnSpc>
          <a:spcPct val="96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cs typeface="Arial" charset="0"/>
        </a:defRPr>
      </a:lvl5pPr>
      <a:lvl6pPr marL="2514600" indent="-228600" algn="ctr" defTabSz="449263" rtl="0" eaLnBrk="1" fontAlgn="base" hangingPunct="1">
        <a:lnSpc>
          <a:spcPct val="96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cs typeface="Arial" charset="0"/>
        </a:defRPr>
      </a:lvl6pPr>
      <a:lvl7pPr marL="2971800" indent="-228600" algn="ctr" defTabSz="449263" rtl="0" eaLnBrk="1" fontAlgn="base" hangingPunct="1">
        <a:lnSpc>
          <a:spcPct val="96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cs typeface="Arial" charset="0"/>
        </a:defRPr>
      </a:lvl7pPr>
      <a:lvl8pPr marL="3429000" indent="-228600" algn="ctr" defTabSz="449263" rtl="0" eaLnBrk="1" fontAlgn="base" hangingPunct="1">
        <a:lnSpc>
          <a:spcPct val="96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cs typeface="Arial" charset="0"/>
        </a:defRPr>
      </a:lvl8pPr>
      <a:lvl9pPr marL="3886200" indent="-228600" algn="ctr" defTabSz="449263" rtl="0" eaLnBrk="1" fontAlgn="base" hangingPunct="1">
        <a:lnSpc>
          <a:spcPct val="96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cs typeface="Arial" charset="0"/>
        </a:defRPr>
      </a:lvl9pPr>
    </p:titleStyle>
    <p:bodyStyle>
      <a:lvl1pPr marL="342900" indent="-342900" algn="l" defTabSz="449263" rtl="0" eaLnBrk="1" fontAlgn="base" hangingPunct="1">
        <a:lnSpc>
          <a:spcPct val="96000"/>
        </a:lnSpc>
        <a:spcBef>
          <a:spcPct val="0"/>
        </a:spcBef>
        <a:spcAft>
          <a:spcPts val="1425"/>
        </a:spcAft>
        <a:buClr>
          <a:srgbClr val="000000"/>
        </a:buClr>
        <a:buSzPct val="100000"/>
        <a:buFont typeface="Times New Roman" pitchFamily="16" charset="0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lnSpc>
          <a:spcPct val="96000"/>
        </a:lnSpc>
        <a:spcBef>
          <a:spcPct val="0"/>
        </a:spcBef>
        <a:spcAft>
          <a:spcPts val="1138"/>
        </a:spcAft>
        <a:buClr>
          <a:srgbClr val="000000"/>
        </a:buClr>
        <a:buSzPct val="100000"/>
        <a:buFont typeface="Times New Roman" pitchFamily="16" charset="0"/>
        <a:defRPr sz="2800">
          <a:solidFill>
            <a:srgbClr val="000000"/>
          </a:solidFill>
          <a:latin typeface="+mn-lt"/>
          <a:cs typeface="+mn-cs"/>
        </a:defRPr>
      </a:lvl2pPr>
      <a:lvl3pPr marL="1143000" indent="-228600" algn="l" defTabSz="449263" rtl="0" eaLnBrk="1" fontAlgn="base" hangingPunct="1">
        <a:lnSpc>
          <a:spcPct val="96000"/>
        </a:lnSpc>
        <a:spcBef>
          <a:spcPct val="0"/>
        </a:spcBef>
        <a:spcAft>
          <a:spcPts val="850"/>
        </a:spcAft>
        <a:buClr>
          <a:srgbClr val="000000"/>
        </a:buClr>
        <a:buSzPct val="100000"/>
        <a:buFont typeface="Times New Roman" pitchFamily="16" charset="0"/>
        <a:defRPr sz="2400">
          <a:solidFill>
            <a:srgbClr val="000000"/>
          </a:solidFill>
          <a:latin typeface="+mn-lt"/>
          <a:cs typeface="+mn-cs"/>
        </a:defRPr>
      </a:lvl3pPr>
      <a:lvl4pPr marL="1600200" indent="-228600" algn="l" defTabSz="449263" rtl="0" eaLnBrk="1" fontAlgn="base" hangingPunct="1">
        <a:lnSpc>
          <a:spcPct val="96000"/>
        </a:lnSpc>
        <a:spcBef>
          <a:spcPct val="0"/>
        </a:spcBef>
        <a:spcAft>
          <a:spcPts val="575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4pPr>
      <a:lvl5pPr marL="2057400" indent="-228600" algn="l" defTabSz="449263" rtl="0" eaLnBrk="1" fontAlgn="base" hangingPunct="1">
        <a:lnSpc>
          <a:spcPct val="96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5pPr>
      <a:lvl6pPr marL="2514600" indent="-228600" algn="l" defTabSz="449263" rtl="0" eaLnBrk="1" fontAlgn="base" hangingPunct="1">
        <a:lnSpc>
          <a:spcPct val="96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6pPr>
      <a:lvl7pPr marL="2971800" indent="-228600" algn="l" defTabSz="449263" rtl="0" eaLnBrk="1" fontAlgn="base" hangingPunct="1">
        <a:lnSpc>
          <a:spcPct val="96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7pPr>
      <a:lvl8pPr marL="3429000" indent="-228600" algn="l" defTabSz="449263" rtl="0" eaLnBrk="1" fontAlgn="base" hangingPunct="1">
        <a:lnSpc>
          <a:spcPct val="96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8pPr>
      <a:lvl9pPr marL="3886200" indent="-228600" algn="l" defTabSz="449263" rtl="0" eaLnBrk="1" fontAlgn="base" hangingPunct="1">
        <a:lnSpc>
          <a:spcPct val="96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email@email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Line 1"/>
          <p:cNvSpPr>
            <a:spLocks noChangeShapeType="1"/>
          </p:cNvSpPr>
          <p:nvPr/>
        </p:nvSpPr>
        <p:spPr bwMode="auto">
          <a:xfrm>
            <a:off x="1079500" y="2052638"/>
            <a:ext cx="8640763" cy="1587"/>
          </a:xfrm>
          <a:prstGeom prst="line">
            <a:avLst/>
          </a:prstGeom>
          <a:noFill/>
          <a:ln w="18000">
            <a:solidFill>
              <a:srgbClr val="034E8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6155" name="Text Box 11"/>
          <p:cNvSpPr txBox="1">
            <a:spLocks noChangeArrowheads="1"/>
          </p:cNvSpPr>
          <p:nvPr/>
        </p:nvSpPr>
        <p:spPr bwMode="auto">
          <a:xfrm>
            <a:off x="630998" y="2122066"/>
            <a:ext cx="9286940" cy="47525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49263" fontAlgn="base" hangingPunct="0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49263" fontAlgn="base" hangingPunct="0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49263" fontAlgn="base" hangingPunct="0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49263" fontAlgn="base" hangingPunct="0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 marL="0" lvl="1">
              <a:lnSpc>
                <a:spcPct val="114000"/>
              </a:lnSpc>
              <a:spcAft>
                <a:spcPts val="526"/>
              </a:spcAft>
              <a:buClr>
                <a:schemeClr val="accent2"/>
              </a:buClr>
              <a:buFont typeface="Wingdings" pitchFamily="2" charset="2"/>
              <a:buChar char="Ø"/>
              <a:tabLst>
                <a:tab pos="1700213" algn="l"/>
              </a:tabLst>
            </a:pPr>
            <a:r>
              <a:rPr lang="en-GB" sz="2000" b="1" i="1" dirty="0" smtClean="0">
                <a:latin typeface="Franklin Gothic Book" pitchFamily="34" charset="0"/>
              </a:rPr>
              <a:t>Participant</a:t>
            </a:r>
            <a:r>
              <a:rPr lang="en-GB" sz="2000" i="1" dirty="0" smtClean="0">
                <a:latin typeface="Franklin Gothic Book" pitchFamily="34" charset="0"/>
              </a:rPr>
              <a:t>:  </a:t>
            </a:r>
            <a:r>
              <a:rPr lang="en-GB" sz="2000" b="1" i="1" dirty="0" smtClean="0">
                <a:latin typeface="Franklin Gothic Book" pitchFamily="34" charset="0"/>
              </a:rPr>
              <a:t>	</a:t>
            </a:r>
            <a:r>
              <a:rPr lang="cs-CZ" sz="2000" b="1" dirty="0" smtClean="0">
                <a:latin typeface="Franklin Gothic Book" pitchFamily="34" charset="0"/>
              </a:rPr>
              <a:t>Mr. Jméno a příjmení, Funkce v Aj</a:t>
            </a:r>
            <a:endParaRPr lang="cs-CZ" sz="2000" b="1" dirty="0">
              <a:latin typeface="Franklin Gothic Book" pitchFamily="34" charset="0"/>
            </a:endParaRPr>
          </a:p>
          <a:p>
            <a:pPr marL="0" lvl="1">
              <a:lnSpc>
                <a:spcPct val="114000"/>
              </a:lnSpc>
              <a:spcAft>
                <a:spcPts val="526"/>
              </a:spcAft>
              <a:buClr>
                <a:schemeClr val="accent2"/>
              </a:buClr>
              <a:buFont typeface="Wingdings" pitchFamily="2" charset="2"/>
              <a:buChar char="Ø"/>
              <a:tabLst>
                <a:tab pos="1700213" algn="l"/>
              </a:tabLst>
            </a:pPr>
            <a:r>
              <a:rPr lang="en-GB" sz="2000" b="1" i="1" dirty="0" smtClean="0">
                <a:latin typeface="Franklin Gothic Book" pitchFamily="34" charset="0"/>
              </a:rPr>
              <a:t>E-mail:</a:t>
            </a:r>
            <a:r>
              <a:rPr lang="en-GB" sz="2000" i="1" dirty="0" smtClean="0">
                <a:solidFill>
                  <a:schemeClr val="accent2"/>
                </a:solidFill>
                <a:latin typeface="Franklin Gothic Book" pitchFamily="34" charset="0"/>
              </a:rPr>
              <a:t> </a:t>
            </a:r>
            <a:r>
              <a:rPr lang="en-GB" sz="2000" b="1" dirty="0" smtClean="0">
                <a:solidFill>
                  <a:schemeClr val="accent2">
                    <a:lumMod val="50000"/>
                  </a:schemeClr>
                </a:solidFill>
                <a:latin typeface="Franklin Gothic Book" pitchFamily="34" charset="0"/>
              </a:rPr>
              <a:t> 	</a:t>
            </a:r>
            <a:r>
              <a:rPr lang="cs-CZ" sz="2000" b="1" dirty="0" smtClean="0">
                <a:latin typeface="Franklin Gothic Book" panose="020B0503020102020204" pitchFamily="34" charset="0"/>
                <a:hlinkClick r:id="rId3"/>
              </a:rPr>
              <a:t>email</a:t>
            </a:r>
            <a:r>
              <a:rPr lang="en-US" sz="2000" b="1" dirty="0" smtClean="0">
                <a:latin typeface="Franklin Gothic Book" panose="020B0503020102020204" pitchFamily="34" charset="0"/>
                <a:hlinkClick r:id="rId3"/>
              </a:rPr>
              <a:t>@</a:t>
            </a:r>
            <a:r>
              <a:rPr lang="cs-CZ" sz="2000" b="1" dirty="0" smtClean="0">
                <a:latin typeface="Franklin Gothic Book" panose="020B0503020102020204" pitchFamily="34" charset="0"/>
                <a:hlinkClick r:id="rId3"/>
              </a:rPr>
              <a:t>email</a:t>
            </a:r>
            <a:r>
              <a:rPr lang="en-US" sz="2000" b="1" dirty="0" smtClean="0">
                <a:latin typeface="Franklin Gothic Book" panose="020B0503020102020204" pitchFamily="34" charset="0"/>
                <a:hlinkClick r:id="rId3"/>
              </a:rPr>
              <a:t>.com</a:t>
            </a:r>
            <a:endParaRPr lang="cs-CZ" sz="2000" b="1" dirty="0" smtClean="0">
              <a:latin typeface="Franklin Gothic Book" panose="020B0503020102020204" pitchFamily="34" charset="0"/>
            </a:endParaRPr>
          </a:p>
          <a:p>
            <a:pPr marL="0" lvl="1">
              <a:lnSpc>
                <a:spcPct val="114000"/>
              </a:lnSpc>
              <a:spcAft>
                <a:spcPts val="526"/>
              </a:spcAft>
              <a:buClr>
                <a:schemeClr val="accent2"/>
              </a:buClr>
              <a:buFont typeface="Wingdings" pitchFamily="2" charset="2"/>
              <a:buChar char="Ø"/>
              <a:tabLst>
                <a:tab pos="1700213" algn="l"/>
              </a:tabLst>
            </a:pPr>
            <a:r>
              <a:rPr lang="en-GB" sz="2000" b="1" i="1" dirty="0" smtClean="0">
                <a:solidFill>
                  <a:schemeClr val="tx1"/>
                </a:solidFill>
                <a:latin typeface="Franklin Gothic Book" pitchFamily="34" charset="0"/>
              </a:rPr>
              <a:t>www:</a:t>
            </a:r>
            <a:r>
              <a:rPr lang="cs-CZ" sz="2000" b="1" dirty="0">
                <a:solidFill>
                  <a:schemeClr val="tx1"/>
                </a:solidFill>
                <a:latin typeface="Franklin Gothic Book" pitchFamily="34" charset="0"/>
              </a:rPr>
              <a:t> </a:t>
            </a:r>
            <a:r>
              <a:rPr lang="cs-CZ" sz="2000" b="1" dirty="0" smtClean="0">
                <a:solidFill>
                  <a:schemeClr val="tx1"/>
                </a:solidFill>
                <a:latin typeface="Franklin Gothic Book" pitchFamily="34" charset="0"/>
              </a:rPr>
              <a:t>           </a:t>
            </a:r>
            <a:r>
              <a:rPr lang="en-US" sz="2000" b="1" dirty="0" smtClean="0"/>
              <a:t> </a:t>
            </a:r>
            <a:r>
              <a:rPr lang="en-US" sz="2000" b="1" u="sng" dirty="0" smtClean="0">
                <a:solidFill>
                  <a:schemeClr val="bg2"/>
                </a:solidFill>
                <a:latin typeface="Franklin Gothic Book" panose="020B0503020102020204" pitchFamily="34" charset="0"/>
              </a:rPr>
              <a:t>www.</a:t>
            </a:r>
            <a:r>
              <a:rPr lang="cs-CZ" sz="2000" b="1" u="sng" dirty="0" err="1" smtClean="0">
                <a:solidFill>
                  <a:schemeClr val="bg2"/>
                </a:solidFill>
                <a:latin typeface="Franklin Gothic Book" panose="020B0503020102020204" pitchFamily="34" charset="0"/>
              </a:rPr>
              <a:t>webovestranky</a:t>
            </a:r>
            <a:r>
              <a:rPr lang="en-US" sz="2000" b="1" u="sng" dirty="0" smtClean="0">
                <a:solidFill>
                  <a:schemeClr val="bg2"/>
                </a:solidFill>
                <a:latin typeface="Franklin Gothic Book" panose="020B0503020102020204" pitchFamily="34" charset="0"/>
              </a:rPr>
              <a:t>.com </a:t>
            </a:r>
            <a:endParaRPr lang="cs-CZ" sz="2000" b="1" u="sng" dirty="0" smtClean="0">
              <a:solidFill>
                <a:schemeClr val="bg2"/>
              </a:solidFill>
              <a:latin typeface="Franklin Gothic Book" panose="020B0503020102020204" pitchFamily="34" charset="0"/>
            </a:endParaRPr>
          </a:p>
          <a:p>
            <a:pPr marL="0" lvl="1">
              <a:lnSpc>
                <a:spcPct val="114000"/>
              </a:lnSpc>
              <a:spcAft>
                <a:spcPts val="526"/>
              </a:spcAft>
              <a:buClr>
                <a:schemeClr val="accent2"/>
              </a:buClr>
              <a:buFont typeface="Wingdings" pitchFamily="2" charset="2"/>
              <a:buChar char="Ø"/>
              <a:tabLst>
                <a:tab pos="1700213" algn="l"/>
              </a:tabLst>
            </a:pPr>
            <a:r>
              <a:rPr lang="en-GB" sz="2000" b="1" i="1" dirty="0" smtClean="0">
                <a:latin typeface="Franklin Gothic Book" pitchFamily="34" charset="0"/>
              </a:rPr>
              <a:t>Services:</a:t>
            </a:r>
            <a:endParaRPr lang="cs-CZ" sz="2000" b="1" i="1" dirty="0" smtClean="0">
              <a:latin typeface="Franklin Gothic Book" pitchFamily="34" charset="0"/>
            </a:endParaRPr>
          </a:p>
          <a:p>
            <a:pPr marL="285750" indent="-285750"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cs-CZ" dirty="0" err="1" smtClean="0">
                <a:latin typeface="Franklin Gothic Book" panose="020B0503020102020204" pitchFamily="34" charset="0"/>
              </a:rPr>
              <a:t>xxxxx</a:t>
            </a:r>
            <a:endParaRPr lang="cs-CZ" dirty="0" smtClean="0">
              <a:latin typeface="Franklin Gothic Book" panose="020B0503020102020204" pitchFamily="34" charset="0"/>
            </a:endParaRPr>
          </a:p>
          <a:p>
            <a:pPr marL="285750" indent="-285750"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cs-CZ" dirty="0" err="1" smtClean="0">
                <a:latin typeface="Franklin Gothic Book" panose="020B0503020102020204" pitchFamily="34" charset="0"/>
              </a:rPr>
              <a:t>yyyyy</a:t>
            </a:r>
            <a:endParaRPr lang="cs-CZ" dirty="0" smtClean="0">
              <a:latin typeface="Franklin Gothic Book" panose="020B0503020102020204" pitchFamily="34" charset="0"/>
            </a:endParaRPr>
          </a:p>
          <a:p>
            <a:pPr marL="285750" indent="-285750"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cs-CZ" dirty="0" err="1" smtClean="0">
                <a:latin typeface="Franklin Gothic Book" panose="020B0503020102020204" pitchFamily="34" charset="0"/>
              </a:rPr>
              <a:t>zzzz</a:t>
            </a:r>
            <a:endParaRPr lang="cs-CZ" dirty="0" smtClean="0">
              <a:latin typeface="Franklin Gothic Book" panose="020B0503020102020204" pitchFamily="34" charset="0"/>
            </a:endParaRPr>
          </a:p>
          <a:p>
            <a:pPr marL="285750" indent="-285750"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cs-CZ" dirty="0" err="1" smtClean="0">
                <a:latin typeface="Franklin Gothic Book" panose="020B0503020102020204" pitchFamily="34" charset="0"/>
              </a:rPr>
              <a:t>qqqqqq</a:t>
            </a:r>
            <a:endParaRPr lang="cs-CZ" dirty="0">
              <a:latin typeface="Franklin Gothic Book" panose="020B0503020102020204" pitchFamily="34" charset="0"/>
            </a:endParaRPr>
          </a:p>
          <a:p>
            <a:pPr>
              <a:buClr>
                <a:schemeClr val="accent2"/>
              </a:buClr>
            </a:pPr>
            <a:endParaRPr lang="en-GB" sz="2000" b="1" dirty="0" smtClean="0">
              <a:latin typeface="Franklin Gothic Book" pitchFamily="34" charset="0"/>
            </a:endParaRPr>
          </a:p>
        </p:txBody>
      </p:sp>
      <p:sp>
        <p:nvSpPr>
          <p:cNvPr id="6159" name="Text Box 15"/>
          <p:cNvSpPr txBox="1">
            <a:spLocks noChangeArrowheads="1"/>
          </p:cNvSpPr>
          <p:nvPr/>
        </p:nvSpPr>
        <p:spPr bwMode="auto">
          <a:xfrm>
            <a:off x="9666385" y="6799263"/>
            <a:ext cx="669827" cy="471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49263" fontAlgn="base" hangingPunct="0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49263" fontAlgn="base" hangingPunct="0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49263" fontAlgn="base" hangingPunct="0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49263" fontAlgn="base" hangingPunct="0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 algn="ctr">
              <a:tabLst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82ADEAE8-B916-46B4-9654-539B374C2185}" type="slidenum">
              <a:rPr lang="cs-CZ" sz="1500" b="1" smtClean="0">
                <a:latin typeface="Franklin Gothic Book" pitchFamily="34" charset="0"/>
              </a:rPr>
              <a:pPr algn="ctr">
                <a:tabLst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1</a:t>
            </a:fld>
            <a:endParaRPr lang="cs-CZ" sz="1500" b="1" dirty="0">
              <a:latin typeface="Franklin Gothic Book" pitchFamily="34" charset="0"/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3257674" y="321866"/>
            <a:ext cx="5616624" cy="3877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endParaRPr lang="cs-CZ" sz="2000" dirty="0">
              <a:latin typeface="Franklin Gothic Demi" pitchFamily="34" charset="0"/>
            </a:endParaRPr>
          </a:p>
        </p:txBody>
      </p:sp>
      <p:sp>
        <p:nvSpPr>
          <p:cNvPr id="11" name="Text Box 11"/>
          <p:cNvSpPr txBox="1">
            <a:spLocks noChangeArrowheads="1"/>
          </p:cNvSpPr>
          <p:nvPr/>
        </p:nvSpPr>
        <p:spPr bwMode="auto">
          <a:xfrm>
            <a:off x="1025426" y="1546002"/>
            <a:ext cx="8712968" cy="5040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49263" fontAlgn="base" hangingPunct="0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49263" fontAlgn="base" hangingPunct="0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49263" fontAlgn="base" hangingPunct="0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49263" fontAlgn="base" hangingPunct="0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 algn="ctr">
              <a:lnSpc>
                <a:spcPct val="95000"/>
              </a:lnSpc>
              <a:tabLst>
                <a:tab pos="8534400" algn="l"/>
                <a:tab pos="8983663" algn="l"/>
              </a:tabLst>
            </a:pPr>
            <a:r>
              <a:rPr lang="cs-CZ" sz="3300" b="1" dirty="0" smtClean="0">
                <a:solidFill>
                  <a:srgbClr val="034E8F"/>
                </a:solidFill>
                <a:latin typeface="Franklin Gothic Medium" panose="020B0603020102020204" pitchFamily="34" charset="0"/>
              </a:rPr>
              <a:t>FIRMA,</a:t>
            </a:r>
            <a:r>
              <a:rPr lang="en-US" sz="3300" b="1" dirty="0" smtClean="0">
                <a:solidFill>
                  <a:srgbClr val="034E8F"/>
                </a:solidFill>
                <a:latin typeface="Franklin Gothic Medium" panose="020B0603020102020204" pitchFamily="34" charset="0"/>
              </a:rPr>
              <a:t> </a:t>
            </a:r>
            <a:r>
              <a:rPr lang="en-US" sz="3300" b="1" dirty="0">
                <a:solidFill>
                  <a:srgbClr val="034E8F"/>
                </a:solidFill>
                <a:latin typeface="Franklin Gothic Medium" panose="020B0603020102020204" pitchFamily="34" charset="0"/>
              </a:rPr>
              <a:t>s.r.o.</a:t>
            </a:r>
            <a:endParaRPr lang="cs-CZ" sz="3300" b="1" dirty="0">
              <a:solidFill>
                <a:srgbClr val="034E8F"/>
              </a:solidFill>
              <a:latin typeface="Franklin Gothic Medium" panose="020B0603020102020204" pitchFamily="34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21242" y="2850454"/>
            <a:ext cx="2553056" cy="5334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736566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Motiv1">
  <a:themeElements>
    <a:clrScheme name="Vlastní 5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8B8B8B"/>
      </a:hlink>
      <a:folHlink>
        <a:srgbClr val="808080"/>
      </a:folHlink>
    </a:clrScheme>
    <a:fontScheme name="Motiv systému Office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6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6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Motiv systému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ystému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ystému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ystému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ystému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ystému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ystému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2514</TotalTime>
  <Words>8</Words>
  <Application>Microsoft Office PowerPoint</Application>
  <PresentationFormat>Vlastní</PresentationFormat>
  <Paragraphs>11</Paragraphs>
  <Slides>1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8" baseType="lpstr">
      <vt:lpstr>Arial</vt:lpstr>
      <vt:lpstr>Franklin Gothic Book</vt:lpstr>
      <vt:lpstr>Franklin Gothic Demi</vt:lpstr>
      <vt:lpstr>Franklin Gothic Medium</vt:lpstr>
      <vt:lpstr>Times New Roman</vt:lpstr>
      <vt:lpstr>Wingdings</vt:lpstr>
      <vt:lpstr>Motiv1</vt:lpstr>
      <vt:lpstr>Prezentace aplikace PowerPoint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Hansl Jiří</dc:creator>
  <cp:lastModifiedBy>Leinerová Kristýna</cp:lastModifiedBy>
  <cp:revision>438</cp:revision>
  <cp:lastPrinted>2016-05-19T10:22:50Z</cp:lastPrinted>
  <dcterms:created xsi:type="dcterms:W3CDTF">2013-04-12T08:11:15Z</dcterms:created>
  <dcterms:modified xsi:type="dcterms:W3CDTF">2016-07-28T08:57:07Z</dcterms:modified>
</cp:coreProperties>
</file>