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5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C0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9E6E7D-A218-4B92-BEE9-430BC6657680}" v="1" dt="2020-02-11T12:02:41.7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437" y="115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2684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dka Šušková" userId="98a52491-b261-4343-9d32-134cb5332d25" providerId="ADAL" clId="{8E9E6E7D-A218-4B92-BEE9-430BC6657680}"/>
    <pc:docChg chg="modSld">
      <pc:chgData name="Radka Šušková" userId="98a52491-b261-4343-9d32-134cb5332d25" providerId="ADAL" clId="{8E9E6E7D-A218-4B92-BEE9-430BC6657680}" dt="2020-02-15T15:23:16.841" v="12" actId="20577"/>
      <pc:docMkLst>
        <pc:docMk/>
      </pc:docMkLst>
      <pc:sldChg chg="modSp mod">
        <pc:chgData name="Radka Šušková" userId="98a52491-b261-4343-9d32-134cb5332d25" providerId="ADAL" clId="{8E9E6E7D-A218-4B92-BEE9-430BC6657680}" dt="2020-02-15T15:23:16.841" v="12" actId="20577"/>
        <pc:sldMkLst>
          <pc:docMk/>
          <pc:sldMk cId="1849049698" sldId="275"/>
        </pc:sldMkLst>
        <pc:spChg chg="mod">
          <ac:chgData name="Radka Šušková" userId="98a52491-b261-4343-9d32-134cb5332d25" providerId="ADAL" clId="{8E9E6E7D-A218-4B92-BEE9-430BC6657680}" dt="2020-02-11T12:02:56.030" v="11" actId="20577"/>
          <ac:spMkLst>
            <pc:docMk/>
            <pc:sldMk cId="1849049698" sldId="275"/>
            <ac:spMk id="4" creationId="{B63A8EEC-A4E4-49CC-914F-D6FACB026D6C}"/>
          </ac:spMkLst>
        </pc:spChg>
        <pc:spChg chg="mod">
          <ac:chgData name="Radka Šušková" userId="98a52491-b261-4343-9d32-134cb5332d25" providerId="ADAL" clId="{8E9E6E7D-A218-4B92-BEE9-430BC6657680}" dt="2020-02-15T15:23:16.841" v="12" actId="20577"/>
          <ac:spMkLst>
            <pc:docMk/>
            <pc:sldMk cId="1849049698" sldId="275"/>
            <ac:spMk id="10" creationId="{200B0194-F056-4858-8CE4-6D28AB44FAC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8FB31BE3-D4C2-48F9-81C2-B138519E71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4951BFE-21DE-48E9-B0A1-1C368F54A6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FE295-2BD7-4810-9AD4-A90F748E7D16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F5BE03E-2FDB-4DCF-9617-AA3A3D86E5D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4BBAA2-2228-461E-B2B2-5AAE0D870C1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29CA9-E0B2-4704-BFF7-0560BA84C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5187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2F8EEF-E2FF-4D47-85FF-AF75BDE5B07C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CC52BC-AF63-4B10-8E50-D3762F3AAB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6855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CC52BC-AF63-4B10-8E50-D3762F3AABF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927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8E1D-BC18-4070-B6B4-EA3A8E7FEF60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ECE5-DBCD-4161-B032-1B7729DE0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8E1D-BC18-4070-B6B4-EA3A8E7FEF60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ECE5-DBCD-4161-B032-1B7729DE0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8E1D-BC18-4070-B6B4-EA3A8E7FEF60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ECE5-DBCD-4161-B032-1B7729DE0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7" name="Obrázek 6" descr="sfdlouhe.png">
            <a:extLst>
              <a:ext uri="{FF2B5EF4-FFF2-40B4-BE49-F238E27FC236}">
                <a16:creationId xmlns:a16="http://schemas.microsoft.com/office/drawing/2014/main" id="{B7FCE389-3766-43FE-A1B1-7505D36224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6237312"/>
            <a:ext cx="7536159" cy="630613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74FE4E53-0EBA-4044-959B-4440B01E7C5D}"/>
              </a:ext>
            </a:extLst>
          </p:cNvPr>
          <p:cNvSpPr txBox="1"/>
          <p:nvPr userDrawn="1"/>
        </p:nvSpPr>
        <p:spPr>
          <a:xfrm>
            <a:off x="7520001" y="6237312"/>
            <a:ext cx="52550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cap="all" spc="-60" baseline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www.schoolfriendly.zombeek.cz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8E1D-BC18-4070-B6B4-EA3A8E7FEF60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ECE5-DBCD-4161-B032-1B7729DE0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8E1D-BC18-4070-B6B4-EA3A8E7FEF60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ECE5-DBCD-4161-B032-1B7729DE0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8E1D-BC18-4070-B6B4-EA3A8E7FEF60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ECE5-DBCD-4161-B032-1B7729DE0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8E1D-BC18-4070-B6B4-EA3A8E7FEF60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ECE5-DBCD-4161-B032-1B7729DE0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8E1D-BC18-4070-B6B4-EA3A8E7FEF60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ECE5-DBCD-4161-B032-1B7729DE0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8E1D-BC18-4070-B6B4-EA3A8E7FEF60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ECE5-DBCD-4161-B032-1B7729DE0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8E1D-BC18-4070-B6B4-EA3A8E7FEF60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1ECE5-DBCD-4161-B032-1B7729DE0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18E1D-BC18-4070-B6B4-EA3A8E7FEF60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1ECE5-DBCD-4161-B032-1B7729DE0FB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.png"/><Relationship Id="rId7" Type="http://schemas.openxmlformats.org/officeDocument/2006/relationships/image" Target="cid:ef8da967-a099-4eb7-a1b3-0ad36f3d4e72@eurprd02.prod.outlook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8.jpeg"/><Relationship Id="rId5" Type="http://schemas.openxmlformats.org/officeDocument/2006/relationships/image" Target="../media/image3.jpeg"/><Relationship Id="rId10" Type="http://schemas.openxmlformats.org/officeDocument/2006/relationships/image" Target="../media/image7.jpeg"/><Relationship Id="rId4" Type="http://schemas.openxmlformats.org/officeDocument/2006/relationships/image" Target="../media/image2.jpe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>
            <a:extLst>
              <a:ext uri="{FF2B5EF4-FFF2-40B4-BE49-F238E27FC236}">
                <a16:creationId xmlns:a16="http://schemas.microsoft.com/office/drawing/2014/main" id="{E231CDE2-8CAA-43AA-98BE-F48E4955F014}"/>
              </a:ext>
            </a:extLst>
          </p:cNvPr>
          <p:cNvSpPr/>
          <p:nvPr/>
        </p:nvSpPr>
        <p:spPr>
          <a:xfrm>
            <a:off x="4007768" y="4409322"/>
            <a:ext cx="8184232" cy="2454672"/>
          </a:xfrm>
          <a:prstGeom prst="rect">
            <a:avLst/>
          </a:prstGeom>
          <a:solidFill>
            <a:srgbClr val="5EC035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B63A8EEC-A4E4-49CC-914F-D6FACB026D6C}"/>
              </a:ext>
            </a:extLst>
          </p:cNvPr>
          <p:cNvSpPr txBox="1">
            <a:spLocks/>
          </p:cNvSpPr>
          <p:nvPr/>
        </p:nvSpPr>
        <p:spPr>
          <a:xfrm>
            <a:off x="4025441" y="1665993"/>
            <a:ext cx="7925167" cy="51459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cs-CZ" sz="2400" b="1" spc="-7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Akce je určena všem, kdo se chtějí inspirovat </a:t>
            </a:r>
            <a:br>
              <a:rPr lang="cs-CZ" sz="2400" b="1" spc="-7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sz="2400" b="1" spc="-7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jak podporovat spolupráci škol, firem a institucí</a:t>
            </a:r>
          </a:p>
          <a:p>
            <a:pPr algn="ctr">
              <a:spcBef>
                <a:spcPts val="1200"/>
              </a:spcBef>
            </a:pPr>
            <a:r>
              <a:rPr lang="cs-CZ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 své zkušenosti se podělí vítězové ocenění </a:t>
            </a:r>
            <a:br>
              <a:rPr lang="cs-CZ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sz="2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School</a:t>
            </a:r>
            <a:r>
              <a:rPr lang="cs-CZ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2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friendly</a:t>
            </a:r>
            <a:r>
              <a:rPr lang="cs-CZ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2019 v kategorii</a:t>
            </a:r>
          </a:p>
          <a:p>
            <a:pPr algn="ctr">
              <a:spcBef>
                <a:spcPts val="600"/>
              </a:spcBef>
            </a:pPr>
            <a:r>
              <a:rPr lang="cs-CZ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Firmy – Školy – Společné projekty</a:t>
            </a:r>
          </a:p>
          <a:p>
            <a:pPr algn="ctr"/>
            <a:endParaRPr lang="cs-CZ" sz="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cs-CZ" sz="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cs-CZ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cs-CZ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cs-CZ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cs-CZ" sz="1700" spc="-6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Přihlásit se můžete na </a:t>
            </a:r>
            <a:r>
              <a:rPr lang="cs-CZ" sz="1700" b="1" spc="-6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www.schoolfriendly.zombeek.cz</a:t>
            </a:r>
          </a:p>
          <a:p>
            <a:pPr algn="ctr">
              <a:spcAft>
                <a:spcPts val="600"/>
              </a:spcAft>
            </a:pPr>
            <a:r>
              <a:rPr lang="cs-CZ" sz="1700" spc="-6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 ceně 300 Kč na osobu/ 500 Kč na 2 osoby z jedné firmy je zahrnuto občerstvení po celou dobu trvání konference. </a:t>
            </a:r>
          </a:p>
          <a:p>
            <a:pPr algn="ctr">
              <a:spcAft>
                <a:spcPts val="600"/>
              </a:spcAft>
            </a:pPr>
            <a:r>
              <a:rPr lang="cs-CZ" sz="1700" spc="-6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Bankovní účet u Komerční banky,  č. </a:t>
            </a:r>
            <a:r>
              <a:rPr lang="cs-CZ" sz="1700" spc="-6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ú.</a:t>
            </a:r>
            <a:r>
              <a:rPr lang="cs-CZ" sz="1700" spc="-6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1700" b="1" spc="-6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25805761/0100,</a:t>
            </a:r>
            <a:r>
              <a:rPr lang="cs-CZ" sz="1700" spc="-6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variabilní </a:t>
            </a:r>
            <a:r>
              <a:rPr lang="cs-CZ" sz="1700" spc="-6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symbol </a:t>
            </a:r>
            <a:r>
              <a:rPr lang="cs-CZ" sz="1700" b="1" spc="-6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300</a:t>
            </a:r>
            <a:endParaRPr lang="cs-CZ" sz="1700" b="1" spc="-6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cs-CZ" sz="1700" spc="-6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Místem konání je </a:t>
            </a:r>
            <a:r>
              <a:rPr lang="cs-CZ" sz="1700" b="1" spc="-6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New </a:t>
            </a:r>
            <a:r>
              <a:rPr lang="cs-CZ" sz="1700" b="1" spc="-6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Dimension</a:t>
            </a:r>
            <a:r>
              <a:rPr lang="cs-CZ" sz="1700" b="1" spc="-6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s.r.o., Havlíčkova 233, Frýdek–Místek, </a:t>
            </a:r>
            <a:r>
              <a:rPr lang="cs-CZ" sz="1700" spc="-6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www.newdimension.cz</a:t>
            </a:r>
          </a:p>
          <a:p>
            <a:pPr>
              <a:spcAft>
                <a:spcPts val="600"/>
              </a:spcAft>
            </a:pPr>
            <a:endParaRPr lang="cs-CZ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cs-CZ" sz="2000" dirty="0">
              <a:solidFill>
                <a:schemeClr val="tx1">
                  <a:tint val="7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s-CZ" sz="2000" dirty="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endParaRPr lang="cs-CZ" sz="2000" dirty="0">
              <a:solidFill>
                <a:schemeClr val="tx1">
                  <a:tint val="7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cs-CZ" sz="2000" dirty="0">
              <a:solidFill>
                <a:schemeClr val="tx1">
                  <a:tint val="7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cs-CZ" sz="2000" dirty="0">
              <a:solidFill>
                <a:schemeClr val="tx1">
                  <a:tint val="7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Obrázek 5" descr="sfdlouhe.png">
            <a:extLst>
              <a:ext uri="{FF2B5EF4-FFF2-40B4-BE49-F238E27FC236}">
                <a16:creationId xmlns:a16="http://schemas.microsoft.com/office/drawing/2014/main" id="{D82DC0C1-FFE4-42F7-B300-7D9C8A0C056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6609" r="-1" b="-367"/>
          <a:stretch/>
        </p:blipFill>
        <p:spPr>
          <a:xfrm>
            <a:off x="4295800" y="-109083"/>
            <a:ext cx="7796024" cy="928675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653BC975-E90D-4565-A8BF-B56F93DB0BCE}"/>
              </a:ext>
            </a:extLst>
          </p:cNvPr>
          <p:cNvSpPr txBox="1"/>
          <p:nvPr/>
        </p:nvSpPr>
        <p:spPr>
          <a:xfrm>
            <a:off x="182330" y="-66570"/>
            <a:ext cx="49775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spc="-100" dirty="0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KONFERENCE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00B0194-F056-4858-8CE4-6D28AB44FAC9}"/>
              </a:ext>
            </a:extLst>
          </p:cNvPr>
          <p:cNvSpPr txBox="1"/>
          <p:nvPr/>
        </p:nvSpPr>
        <p:spPr>
          <a:xfrm>
            <a:off x="4295800" y="548680"/>
            <a:ext cx="72636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/>
              <a:t>SDÍLENÍ </a:t>
            </a:r>
            <a:r>
              <a:rPr lang="cs-CZ" sz="2200" b="1"/>
              <a:t>DOBRÉ PRAXE</a:t>
            </a:r>
            <a:r>
              <a:rPr lang="cs-CZ" sz="2200" dirty="0"/>
              <a:t>, 11. března 2020, 9.00 - 13.00 hod</a:t>
            </a:r>
          </a:p>
        </p:txBody>
      </p:sp>
      <p:pic>
        <p:nvPicPr>
          <p:cNvPr id="11" name="Obrázek 10" descr="logo_MSK.jpg">
            <a:extLst>
              <a:ext uri="{FF2B5EF4-FFF2-40B4-BE49-F238E27FC236}">
                <a16:creationId xmlns:a16="http://schemas.microsoft.com/office/drawing/2014/main" id="{0E5A5D40-B51B-4114-93CB-6AEB3F076211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6257" y="3388275"/>
            <a:ext cx="2444555" cy="877213"/>
          </a:xfrm>
          <a:prstGeom prst="rect">
            <a:avLst/>
          </a:prstGeom>
        </p:spPr>
      </p:pic>
      <p:pic>
        <p:nvPicPr>
          <p:cNvPr id="12" name="Obrázek 11" descr="logo_svet_techniky.jpg">
            <a:extLst>
              <a:ext uri="{FF2B5EF4-FFF2-40B4-BE49-F238E27FC236}">
                <a16:creationId xmlns:a16="http://schemas.microsoft.com/office/drawing/2014/main" id="{9315300A-3A50-4F33-9CC7-37A165B46625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5360" y="4972451"/>
            <a:ext cx="2444554" cy="693490"/>
          </a:xfrm>
          <a:prstGeom prst="rect">
            <a:avLst/>
          </a:prstGeom>
        </p:spPr>
      </p:pic>
      <p:pic>
        <p:nvPicPr>
          <p:cNvPr id="13" name="Obrázek 12" descr="cid:ef8da967-a099-4eb7-a1b3-0ad36f3d4e72@eurprd02.prod.outlook.com">
            <a:extLst>
              <a:ext uri="{FF2B5EF4-FFF2-40B4-BE49-F238E27FC236}">
                <a16:creationId xmlns:a16="http://schemas.microsoft.com/office/drawing/2014/main" id="{DBB18074-1C33-41FA-BF85-E7DBDD2C32D0}"/>
              </a:ext>
            </a:extLst>
          </p:cNvPr>
          <p:cNvPicPr/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6034678"/>
            <a:ext cx="2444554" cy="5213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3BDE54B7-BA6D-4EA4-A080-0D01414DED5F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287"/>
          <a:stretch/>
        </p:blipFill>
        <p:spPr bwMode="auto">
          <a:xfrm>
            <a:off x="241392" y="4324379"/>
            <a:ext cx="2649572" cy="4297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Obrázek 14" descr="logo_SPRMK.jpg">
            <a:extLst>
              <a:ext uri="{FF2B5EF4-FFF2-40B4-BE49-F238E27FC236}">
                <a16:creationId xmlns:a16="http://schemas.microsoft.com/office/drawing/2014/main" id="{340E3B0D-6769-45FF-96D6-0E907B96EC86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35360" y="973482"/>
            <a:ext cx="2683056" cy="570535"/>
          </a:xfrm>
          <a:prstGeom prst="rect">
            <a:avLst/>
          </a:prstGeom>
        </p:spPr>
      </p:pic>
      <p:pic>
        <p:nvPicPr>
          <p:cNvPr id="16" name="Obrázek 15" descr="logo_KHKMSK.jpg">
            <a:extLst>
              <a:ext uri="{FF2B5EF4-FFF2-40B4-BE49-F238E27FC236}">
                <a16:creationId xmlns:a16="http://schemas.microsoft.com/office/drawing/2014/main" id="{6EF613F4-34B7-4359-84C6-E106F75A7110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06257" y="1667540"/>
            <a:ext cx="3117051" cy="761417"/>
          </a:xfrm>
          <a:prstGeom prst="rect">
            <a:avLst/>
          </a:prstGeom>
        </p:spPr>
      </p:pic>
      <p:pic>
        <p:nvPicPr>
          <p:cNvPr id="17" name="Obrázek 16" descr="logo_SPDCR.jpg">
            <a:extLst>
              <a:ext uri="{FF2B5EF4-FFF2-40B4-BE49-F238E27FC236}">
                <a16:creationId xmlns:a16="http://schemas.microsoft.com/office/drawing/2014/main" id="{86A95B8F-D5AF-4BB7-A354-3FFBDA2DF9B6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52064" y="2452171"/>
            <a:ext cx="2444554" cy="865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0496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07C19497418D46ADFA65AF2D7CBDDF" ma:contentTypeVersion="8" ma:contentTypeDescription="Vytvoří nový dokument" ma:contentTypeScope="" ma:versionID="f74e6068efab4fa48dcad38e072780d6">
  <xsd:schema xmlns:xsd="http://www.w3.org/2001/XMLSchema" xmlns:xs="http://www.w3.org/2001/XMLSchema" xmlns:p="http://schemas.microsoft.com/office/2006/metadata/properties" xmlns:ns2="9834a760-7894-4fdb-b089-f3b51f0d6b3b" targetNamespace="http://schemas.microsoft.com/office/2006/metadata/properties" ma:root="true" ma:fieldsID="e958cd4147f90325b16fcfb092e6ea65" ns2:_="">
    <xsd:import namespace="9834a760-7894-4fdb-b089-f3b51f0d6b3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34a760-7894-4fdb-b089-f3b51f0d6b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0379C1-4EF9-433E-8C2D-E367C5C29D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D68379A-B584-4E2B-8D27-84D7D7539AB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145F85F-100F-4645-8445-4C091EBFEC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34a760-7894-4fdb-b089-f3b51f0d6b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127</Words>
  <Application>Microsoft Office PowerPoint</Application>
  <PresentationFormat>Širokoúhlá obrazovka</PresentationFormat>
  <Paragraphs>22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Open Sans</vt:lpstr>
      <vt:lpstr>Open Sans Extrabold</vt:lpstr>
      <vt:lpstr>Motiv sady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Radka Šušková</cp:lastModifiedBy>
  <cp:revision>58</cp:revision>
  <dcterms:created xsi:type="dcterms:W3CDTF">2018-02-28T19:46:31Z</dcterms:created>
  <dcterms:modified xsi:type="dcterms:W3CDTF">2020-02-15T15:23:18Z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0x010100BF07C19497418D46ADFA65AF2D7CBDDF</vt:lpwstr>
  </property>
</Properties>
</file>