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Participant</a:t>
            </a:r>
            <a:r>
              <a:rPr lang="cs-CZ" b="1" dirty="0" smtClean="0"/>
              <a:t>(s)</a:t>
            </a:r>
            <a:r>
              <a:rPr lang="en-US" b="1" dirty="0" smtClean="0"/>
              <a:t>:</a:t>
            </a:r>
            <a:r>
              <a:rPr lang="cs-CZ" dirty="0"/>
              <a:t>	</a:t>
            </a:r>
            <a:r>
              <a:rPr lang="en-US" sz="1800" b="1" dirty="0" smtClean="0"/>
              <a:t>Mr</a:t>
            </a:r>
            <a:r>
              <a:rPr lang="en-US" sz="1800" b="1" dirty="0"/>
              <a:t>./Mrs./Ms. Name Surname</a:t>
            </a:r>
            <a:r>
              <a:rPr lang="en-US" sz="1800" dirty="0"/>
              <a:t>, Occupation</a:t>
            </a:r>
          </a:p>
          <a:p>
            <a:pPr algn="just"/>
            <a:r>
              <a:rPr lang="en-US" b="1" dirty="0" smtClean="0"/>
              <a:t>Email</a:t>
            </a:r>
            <a:r>
              <a:rPr lang="cs-CZ" b="1" dirty="0" smtClean="0"/>
              <a:t>(s)</a:t>
            </a:r>
            <a:r>
              <a:rPr lang="en-US" b="1" dirty="0" smtClean="0"/>
              <a:t>:</a:t>
            </a:r>
            <a:r>
              <a:rPr lang="cs-CZ" dirty="0" smtClean="0"/>
              <a:t>	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xxx@xxx.cz</a:t>
            </a:r>
          </a:p>
          <a:p>
            <a:pPr algn="just"/>
            <a:r>
              <a:rPr lang="en-US" b="1" dirty="0" smtClean="0"/>
              <a:t>Web:</a:t>
            </a:r>
            <a:r>
              <a:rPr lang="cs-CZ" dirty="0" smtClean="0"/>
              <a:t>	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www.xxx.cz</a:t>
            </a:r>
          </a:p>
          <a:p>
            <a:pPr algn="just"/>
            <a:r>
              <a:rPr lang="en-US" b="1" dirty="0" smtClean="0"/>
              <a:t>Products </a:t>
            </a:r>
            <a:r>
              <a:rPr lang="en-US" b="1" dirty="0"/>
              <a:t>and Services</a:t>
            </a:r>
            <a:r>
              <a:rPr lang="en-US" b="1" dirty="0" smtClean="0"/>
              <a:t>:</a:t>
            </a:r>
            <a:endParaRPr lang="en-US" b="1" dirty="0"/>
          </a:p>
          <a:p>
            <a:pPr lvl="1" algn="just"/>
            <a:r>
              <a:rPr lang="en-US" dirty="0"/>
              <a:t>(BRIEFLY describe your company → one company = one slide)</a:t>
            </a:r>
            <a:endParaRPr lang="en-US" dirty="0"/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6083050" y="2533904"/>
            <a:ext cx="25209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dirty="0"/>
              <a:t>INSERT</a:t>
            </a:r>
            <a:br>
              <a:rPr lang="cs-CZ" altLang="cs-CZ" dirty="0"/>
            </a:br>
            <a:r>
              <a:rPr lang="cs-CZ" altLang="cs-CZ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1887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9</Words>
  <Application>Microsoft Office PowerPoint</Application>
  <PresentationFormat>Předvádění na obrazovce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Müllerová Monika</cp:lastModifiedBy>
  <cp:revision>61</cp:revision>
  <cp:lastPrinted>2018-04-04T09:48:30Z</cp:lastPrinted>
  <dcterms:created xsi:type="dcterms:W3CDTF">2018-02-15T11:54:31Z</dcterms:created>
  <dcterms:modified xsi:type="dcterms:W3CDTF">2018-04-04T09:56:52Z</dcterms:modified>
</cp:coreProperties>
</file>