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78" r:id="rId4"/>
  </p:sldMasterIdLst>
  <p:notesMasterIdLst>
    <p:notesMasterId r:id="rId16"/>
  </p:notesMasterIdLst>
  <p:handoutMasterIdLst>
    <p:handoutMasterId r:id="rId17"/>
  </p:handoutMasterIdLst>
  <p:sldIdLst>
    <p:sldId id="320" r:id="rId5"/>
    <p:sldId id="321" r:id="rId6"/>
    <p:sldId id="322" r:id="rId7"/>
    <p:sldId id="323" r:id="rId8"/>
    <p:sldId id="328" r:id="rId9"/>
    <p:sldId id="256" r:id="rId10"/>
    <p:sldId id="341" r:id="rId11"/>
    <p:sldId id="260" r:id="rId12"/>
    <p:sldId id="337" r:id="rId13"/>
    <p:sldId id="339" r:id="rId14"/>
    <p:sldId id="34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ydňanská Radka Mgr., Ph.D. (GUP-AAA)" initials="DRMP(" lastIdx="1" clrIdx="0">
    <p:extLst>
      <p:ext uri="{19B8F6BF-5375-455C-9EA6-DF929625EA0E}">
        <p15:presenceInfo xmlns:p15="http://schemas.microsoft.com/office/powerpoint/2012/main" userId="S::radka.dydnanska@uradprace.cz::d59a54ae-d2e8-487c-a981-1e55656b4f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49A7"/>
    <a:srgbClr val="001E96"/>
    <a:srgbClr val="92D050"/>
    <a:srgbClr val="7FC34E"/>
    <a:srgbClr val="5B9232"/>
    <a:srgbClr val="63A036"/>
    <a:srgbClr val="4A5DA7"/>
    <a:srgbClr val="BEE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49" autoAdjust="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2CD84-9A30-4014-B5CE-A160A4937B1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AA2490D8-2A85-4F14-A459-D55B463F8336}">
      <dgm:prSet phldrT="[Text]" custT="1"/>
      <dgm:spPr>
        <a:solidFill>
          <a:srgbClr val="3F49A7"/>
        </a:solidFill>
      </dgm:spPr>
      <dgm:t>
        <a:bodyPr/>
        <a:lstStyle/>
        <a:p>
          <a:pPr algn="ctr"/>
          <a:r>
            <a:rPr lang="cs-CZ" sz="1600" b="1" dirty="0"/>
            <a:t>Zájemce o projekt</a:t>
          </a:r>
        </a:p>
      </dgm:t>
    </dgm:pt>
    <dgm:pt modelId="{F9917A36-3B26-44AC-B89C-F65BAB4EADC8}" type="parTrans" cxnId="{76F739A0-44C1-49F6-9DF8-D2DC9211EAC9}">
      <dgm:prSet/>
      <dgm:spPr/>
      <dgm:t>
        <a:bodyPr/>
        <a:lstStyle/>
        <a:p>
          <a:pPr algn="ctr"/>
          <a:endParaRPr lang="cs-CZ"/>
        </a:p>
      </dgm:t>
    </dgm:pt>
    <dgm:pt modelId="{D25CEE50-9051-4017-A10D-3EEFECA0C9DA}" type="sibTrans" cxnId="{76F739A0-44C1-49F6-9DF8-D2DC9211EAC9}">
      <dgm:prSet/>
      <dgm:spPr/>
      <dgm:t>
        <a:bodyPr/>
        <a:lstStyle/>
        <a:p>
          <a:pPr algn="ctr"/>
          <a:endParaRPr lang="cs-CZ"/>
        </a:p>
      </dgm:t>
    </dgm:pt>
    <dgm:pt modelId="{CD3C2FF7-6F7E-482C-AB84-AC6E9E70E5CE}">
      <dgm:prSet phldrT="[Text]" custT="1"/>
      <dgm:spPr>
        <a:noFill/>
        <a:ln>
          <a:solidFill>
            <a:srgbClr val="959BD7"/>
          </a:solidFill>
        </a:ln>
      </dgm:spPr>
      <dgm:t>
        <a:bodyPr/>
        <a:lstStyle/>
        <a:p>
          <a:pPr marL="72000" algn="l"/>
          <a:r>
            <a:rPr lang="cs-CZ" sz="2000" b="0" dirty="0" err="1">
              <a:solidFill>
                <a:srgbClr val="001E96"/>
              </a:solidFill>
            </a:rPr>
            <a:t>ZoZ</a:t>
          </a:r>
          <a:r>
            <a:rPr lang="cs-CZ" sz="2000" b="0" dirty="0">
              <a:solidFill>
                <a:srgbClr val="001E96"/>
              </a:solidFill>
            </a:rPr>
            <a:t> - zaměstnanci s předpokládaným ukončením pracovního poměru z důvodu </a:t>
          </a:r>
          <a:r>
            <a:rPr lang="cs-CZ" sz="2000" b="1" dirty="0">
              <a:solidFill>
                <a:srgbClr val="001E96"/>
              </a:solidFill>
            </a:rPr>
            <a:t>hromadného propouštění</a:t>
          </a:r>
          <a:r>
            <a:rPr lang="cs-CZ" sz="2000" b="0" dirty="0">
              <a:solidFill>
                <a:srgbClr val="001E96"/>
              </a:solidFill>
            </a:rPr>
            <a:t>, </a:t>
          </a:r>
          <a:r>
            <a:rPr lang="cs-CZ" sz="1100" b="0" dirty="0">
              <a:solidFill>
                <a:srgbClr val="001E96"/>
              </a:solidFill>
            </a:rPr>
            <a:t>o kterém zaměstnavatel písemně informoval podle § 62 až § 64 zákona č. 262/2006 Sb., zákoník práce, ve znění pozdějších předpisů, KrP ÚP ČR</a:t>
          </a:r>
          <a:endParaRPr lang="cs-CZ" sz="1100" dirty="0">
            <a:solidFill>
              <a:srgbClr val="001E96"/>
            </a:solidFill>
          </a:endParaRPr>
        </a:p>
      </dgm:t>
    </dgm:pt>
    <dgm:pt modelId="{628E6B1A-CCAD-4672-A02B-96658DDEDCAC}" type="parTrans" cxnId="{EB59392C-5B2B-4D80-BE49-AF9FD90DE293}">
      <dgm:prSet/>
      <dgm:spPr>
        <a:solidFill>
          <a:srgbClr val="7FC34E"/>
        </a:solidFill>
        <a:ln>
          <a:solidFill>
            <a:srgbClr val="7FC34E"/>
          </a:solidFill>
        </a:ln>
      </dgm:spPr>
      <dgm:t>
        <a:bodyPr/>
        <a:lstStyle/>
        <a:p>
          <a:pPr algn="ctr"/>
          <a:endParaRPr lang="cs-CZ"/>
        </a:p>
      </dgm:t>
    </dgm:pt>
    <dgm:pt modelId="{32B1CCC2-49E5-4060-9339-4026A5E77C87}" type="sibTrans" cxnId="{EB59392C-5B2B-4D80-BE49-AF9FD90DE293}">
      <dgm:prSet/>
      <dgm:spPr/>
      <dgm:t>
        <a:bodyPr/>
        <a:lstStyle/>
        <a:p>
          <a:pPr algn="ctr"/>
          <a:endParaRPr lang="cs-CZ"/>
        </a:p>
      </dgm:t>
    </dgm:pt>
    <dgm:pt modelId="{0286C563-582E-40C4-AA97-278CD9718E2F}">
      <dgm:prSet phldrT="[Text]" custT="1"/>
      <dgm:spPr>
        <a:noFill/>
        <a:ln>
          <a:solidFill>
            <a:srgbClr val="959BD7"/>
          </a:solidFill>
        </a:ln>
      </dgm:spPr>
      <dgm:t>
        <a:bodyPr/>
        <a:lstStyle/>
        <a:p>
          <a:pPr marL="72000" algn="l"/>
          <a:r>
            <a:rPr lang="cs-CZ" sz="2000" b="0" dirty="0" err="1">
              <a:solidFill>
                <a:srgbClr val="001E96"/>
              </a:solidFill>
            </a:rPr>
            <a:t>ZoZ</a:t>
          </a:r>
          <a:r>
            <a:rPr lang="cs-CZ" sz="2000" b="0" dirty="0">
              <a:solidFill>
                <a:srgbClr val="001E96"/>
              </a:solidFill>
            </a:rPr>
            <a:t> - zaměstnanci, kteří jsou ve </a:t>
          </a:r>
          <a:r>
            <a:rPr lang="cs-CZ" sz="2000" b="1" dirty="0">
              <a:solidFill>
                <a:srgbClr val="001E96"/>
              </a:solidFill>
            </a:rPr>
            <a:t>výpovědní době</a:t>
          </a:r>
          <a:r>
            <a:rPr lang="cs-CZ" sz="2000" b="0" dirty="0">
              <a:solidFill>
                <a:srgbClr val="001E96"/>
              </a:solidFill>
            </a:rPr>
            <a:t> nebo je u nich důvodný předpoklad </a:t>
          </a:r>
          <a:r>
            <a:rPr lang="cs-CZ" sz="2000" b="1" dirty="0">
              <a:solidFill>
                <a:srgbClr val="001E96"/>
              </a:solidFill>
            </a:rPr>
            <a:t>ukončení pracovního poměru</a:t>
          </a:r>
          <a:r>
            <a:rPr lang="cs-CZ" sz="2000" b="0" dirty="0">
              <a:solidFill>
                <a:srgbClr val="001E96"/>
              </a:solidFill>
            </a:rPr>
            <a:t> v následujících třech měsících, </a:t>
          </a:r>
          <a:r>
            <a:rPr lang="cs-CZ" sz="1100" b="0" dirty="0">
              <a:solidFill>
                <a:srgbClr val="001E96"/>
              </a:solidFill>
            </a:rPr>
            <a:t>a to z jiného důvodu než z důvodu hromadného propouštění podle bodu 1. tohoto článku směrnice</a:t>
          </a:r>
        </a:p>
      </dgm:t>
    </dgm:pt>
    <dgm:pt modelId="{C6D148FD-25B2-4415-AB44-7EAE2C05790A}" type="parTrans" cxnId="{481E904E-91F8-4512-AE92-C79E44BEC5CB}">
      <dgm:prSet/>
      <dgm:spPr>
        <a:ln>
          <a:solidFill>
            <a:srgbClr val="7FC34E"/>
          </a:solidFill>
        </a:ln>
      </dgm:spPr>
      <dgm:t>
        <a:bodyPr/>
        <a:lstStyle/>
        <a:p>
          <a:pPr algn="ctr"/>
          <a:endParaRPr lang="cs-CZ"/>
        </a:p>
      </dgm:t>
    </dgm:pt>
    <dgm:pt modelId="{C0B7CFE5-C40D-4B81-8FC1-E50BABAF634A}" type="sibTrans" cxnId="{481E904E-91F8-4512-AE92-C79E44BEC5CB}">
      <dgm:prSet/>
      <dgm:spPr/>
      <dgm:t>
        <a:bodyPr/>
        <a:lstStyle/>
        <a:p>
          <a:pPr algn="ctr"/>
          <a:endParaRPr lang="cs-CZ"/>
        </a:p>
      </dgm:t>
    </dgm:pt>
    <dgm:pt modelId="{B45819AC-BD51-4CA3-858F-211A371DB3F7}">
      <dgm:prSet phldrT="[Text]" custT="1"/>
      <dgm:spPr>
        <a:noFill/>
        <a:ln>
          <a:solidFill>
            <a:srgbClr val="959BD7"/>
          </a:solidFill>
        </a:ln>
      </dgm:spPr>
      <dgm:t>
        <a:bodyPr/>
        <a:lstStyle/>
        <a:p>
          <a:pPr marL="72000" algn="l">
            <a:spcBef>
              <a:spcPts val="0"/>
            </a:spcBef>
          </a:pPr>
          <a:r>
            <a:rPr lang="cs-CZ" sz="2000" b="0" dirty="0" err="1">
              <a:solidFill>
                <a:srgbClr val="001E96"/>
              </a:solidFill>
            </a:rPr>
            <a:t>ZoZ</a:t>
          </a:r>
          <a:r>
            <a:rPr lang="cs-CZ" sz="2000" b="0" dirty="0">
              <a:solidFill>
                <a:srgbClr val="001E96"/>
              </a:solidFill>
            </a:rPr>
            <a:t> - zaměstnanci, kteří ukončí pracovní poměr dle</a:t>
          </a:r>
          <a:br>
            <a:rPr lang="cs-CZ" sz="2000" b="0" dirty="0">
              <a:solidFill>
                <a:srgbClr val="001E96"/>
              </a:solidFill>
            </a:rPr>
          </a:br>
          <a:r>
            <a:rPr lang="cs-CZ" sz="2000" b="1" dirty="0">
              <a:solidFill>
                <a:srgbClr val="001E96"/>
              </a:solidFill>
            </a:rPr>
            <a:t>§ 56 zákona č. 262/2006 Sb.</a:t>
          </a:r>
          <a:r>
            <a:rPr lang="cs-CZ" sz="2000" b="0" dirty="0">
              <a:solidFill>
                <a:srgbClr val="001E96"/>
              </a:solidFill>
            </a:rPr>
            <a:t>, zákoník práce, ve znění pozdějších předpisů</a:t>
          </a:r>
          <a:endParaRPr lang="cs-CZ" sz="2000" b="1" dirty="0">
            <a:solidFill>
              <a:srgbClr val="001E96"/>
            </a:solidFill>
          </a:endParaRPr>
        </a:p>
      </dgm:t>
    </dgm:pt>
    <dgm:pt modelId="{4C9D9E80-CA14-485E-9044-0FF0C0A16A21}" type="parTrans" cxnId="{E23D9D8B-3641-4295-AF78-6A27350D2863}">
      <dgm:prSet/>
      <dgm:spPr>
        <a:solidFill>
          <a:srgbClr val="7FC34E"/>
        </a:solidFill>
        <a:ln>
          <a:solidFill>
            <a:srgbClr val="7FC34E"/>
          </a:solidFill>
        </a:ln>
      </dgm:spPr>
      <dgm:t>
        <a:bodyPr/>
        <a:lstStyle/>
        <a:p>
          <a:pPr algn="ctr"/>
          <a:endParaRPr lang="cs-CZ"/>
        </a:p>
      </dgm:t>
    </dgm:pt>
    <dgm:pt modelId="{394A9B15-9A45-46CB-AD50-5AACBA9A7D75}" type="sibTrans" cxnId="{E23D9D8B-3641-4295-AF78-6A27350D2863}">
      <dgm:prSet/>
      <dgm:spPr/>
      <dgm:t>
        <a:bodyPr/>
        <a:lstStyle/>
        <a:p>
          <a:pPr algn="ctr"/>
          <a:endParaRPr lang="cs-CZ"/>
        </a:p>
      </dgm:t>
    </dgm:pt>
    <dgm:pt modelId="{73693F1F-6536-4A8A-BC34-7315C8C5ADE1}">
      <dgm:prSet phldrT="[Text]" custT="1"/>
      <dgm:spPr>
        <a:noFill/>
        <a:ln>
          <a:solidFill>
            <a:srgbClr val="959BD7"/>
          </a:solidFill>
        </a:ln>
      </dgm:spPr>
      <dgm:t>
        <a:bodyPr/>
        <a:lstStyle/>
        <a:p>
          <a:pPr marL="72000" algn="l"/>
          <a:r>
            <a:rPr lang="cs-CZ" sz="2000" b="0" dirty="0" err="1">
              <a:solidFill>
                <a:srgbClr val="001E96"/>
              </a:solidFill>
            </a:rPr>
            <a:t>ZoZ</a:t>
          </a:r>
          <a:r>
            <a:rPr lang="cs-CZ" sz="2000" b="0" dirty="0">
              <a:solidFill>
                <a:srgbClr val="001E96"/>
              </a:solidFill>
            </a:rPr>
            <a:t> - </a:t>
          </a:r>
          <a:r>
            <a:rPr lang="cs-CZ" sz="2000" b="1" dirty="0">
              <a:solidFill>
                <a:srgbClr val="001E96"/>
              </a:solidFill>
            </a:rPr>
            <a:t>osoba samostatně výdělečně činná</a:t>
          </a:r>
          <a:r>
            <a:rPr lang="cs-CZ" sz="2000" b="0" dirty="0">
              <a:solidFill>
                <a:srgbClr val="001E96"/>
              </a:solidFill>
            </a:rPr>
            <a:t>, která nemá další zdroj příjmu z výdělečné činnosti a plánuje ukončení samostatné výdělečné činnosti</a:t>
          </a:r>
          <a:endParaRPr lang="cs-CZ" sz="2000" b="1" dirty="0">
            <a:solidFill>
              <a:srgbClr val="001E96"/>
            </a:solidFill>
          </a:endParaRPr>
        </a:p>
      </dgm:t>
    </dgm:pt>
    <dgm:pt modelId="{391BBB68-01D2-4967-8E89-BB88F342799C}" type="parTrans" cxnId="{63FDDA37-22EC-4A3A-B1E1-E17360D2C6FF}">
      <dgm:prSet/>
      <dgm:spPr>
        <a:solidFill>
          <a:srgbClr val="7FC34E"/>
        </a:solidFill>
        <a:ln>
          <a:solidFill>
            <a:srgbClr val="7FC34E"/>
          </a:solidFill>
        </a:ln>
      </dgm:spPr>
      <dgm:t>
        <a:bodyPr/>
        <a:lstStyle/>
        <a:p>
          <a:pPr algn="ctr"/>
          <a:endParaRPr lang="cs-CZ"/>
        </a:p>
      </dgm:t>
    </dgm:pt>
    <dgm:pt modelId="{D93C1C64-822E-4743-9F10-A6B3F584E21E}" type="sibTrans" cxnId="{63FDDA37-22EC-4A3A-B1E1-E17360D2C6FF}">
      <dgm:prSet/>
      <dgm:spPr/>
      <dgm:t>
        <a:bodyPr/>
        <a:lstStyle/>
        <a:p>
          <a:pPr algn="ctr"/>
          <a:endParaRPr lang="cs-CZ"/>
        </a:p>
      </dgm:t>
    </dgm:pt>
    <dgm:pt modelId="{776FD7F7-50A8-4EA8-A964-8D512CC65334}">
      <dgm:prSet phldrT="[Text]" custT="1"/>
      <dgm:spPr>
        <a:noFill/>
        <a:ln>
          <a:solidFill>
            <a:srgbClr val="959BD7"/>
          </a:solidFill>
        </a:ln>
      </dgm:spPr>
      <dgm:t>
        <a:bodyPr/>
        <a:lstStyle/>
        <a:p>
          <a:pPr marL="72000" algn="l"/>
          <a:r>
            <a:rPr lang="cs-CZ" sz="1200" b="0" dirty="0">
              <a:solidFill>
                <a:srgbClr val="001E96"/>
              </a:solidFill>
            </a:rPr>
            <a:t>zaměstnanci, kteří jsou ve </a:t>
          </a:r>
          <a:r>
            <a:rPr lang="cs-CZ" sz="1200" b="1" dirty="0">
              <a:solidFill>
                <a:srgbClr val="001E96"/>
              </a:solidFill>
            </a:rPr>
            <a:t>výpovědní době;</a:t>
          </a:r>
        </a:p>
      </dgm:t>
    </dgm:pt>
    <dgm:pt modelId="{A13C3B8B-9191-4767-B3A6-90483DDA38CA}" type="parTrans" cxnId="{CE0532E0-5A79-49A5-8B20-12C8DF2ED409}">
      <dgm:prSet/>
      <dgm:spPr/>
      <dgm:t>
        <a:bodyPr/>
        <a:lstStyle/>
        <a:p>
          <a:endParaRPr lang="cs-CZ"/>
        </a:p>
      </dgm:t>
    </dgm:pt>
    <dgm:pt modelId="{004DDAE4-2D58-470D-9B32-C5ACA9226B3F}" type="sibTrans" cxnId="{CE0532E0-5A79-49A5-8B20-12C8DF2ED409}">
      <dgm:prSet/>
      <dgm:spPr/>
      <dgm:t>
        <a:bodyPr/>
        <a:lstStyle/>
        <a:p>
          <a:endParaRPr lang="cs-CZ"/>
        </a:p>
      </dgm:t>
    </dgm:pt>
    <dgm:pt modelId="{ED169324-9C69-4241-B730-492D84BD0446}">
      <dgm:prSet phldrT="[Text]" custT="1"/>
      <dgm:spPr>
        <a:noFill/>
        <a:ln>
          <a:solidFill>
            <a:srgbClr val="959BD7"/>
          </a:solidFill>
        </a:ln>
      </dgm:spPr>
      <dgm:t>
        <a:bodyPr/>
        <a:lstStyle/>
        <a:p>
          <a:pPr marL="72000" algn="l"/>
          <a:r>
            <a:rPr lang="cs-CZ" sz="1200" b="0" dirty="0">
              <a:solidFill>
                <a:srgbClr val="001E96"/>
              </a:solidFill>
            </a:rPr>
            <a:t>zaměstnanci, kteří uzavřeli se zaměstnavatelem </a:t>
          </a:r>
          <a:r>
            <a:rPr lang="cs-CZ" sz="1200" b="1" dirty="0">
              <a:solidFill>
                <a:srgbClr val="001E96"/>
              </a:solidFill>
            </a:rPr>
            <a:t>dohodu o ukončení pracovního poměru</a:t>
          </a:r>
          <a:r>
            <a:rPr lang="cs-CZ" sz="1200" b="0" dirty="0">
              <a:solidFill>
                <a:srgbClr val="001E96"/>
              </a:solidFill>
            </a:rPr>
            <a:t>;</a:t>
          </a:r>
        </a:p>
      </dgm:t>
    </dgm:pt>
    <dgm:pt modelId="{86F8B754-8A5D-4B4F-9970-145BA0E538CD}" type="parTrans" cxnId="{638CBF58-60EB-4069-AF90-355689956458}">
      <dgm:prSet/>
      <dgm:spPr/>
      <dgm:t>
        <a:bodyPr/>
        <a:lstStyle/>
        <a:p>
          <a:endParaRPr lang="cs-CZ"/>
        </a:p>
      </dgm:t>
    </dgm:pt>
    <dgm:pt modelId="{90920135-A866-4C2C-8051-FB5C0B29A40B}" type="sibTrans" cxnId="{638CBF58-60EB-4069-AF90-355689956458}">
      <dgm:prSet/>
      <dgm:spPr/>
      <dgm:t>
        <a:bodyPr/>
        <a:lstStyle/>
        <a:p>
          <a:endParaRPr lang="cs-CZ"/>
        </a:p>
      </dgm:t>
    </dgm:pt>
    <dgm:pt modelId="{CF2BC82E-718F-47BD-B2EC-167854C47F60}">
      <dgm:prSet phldrT="[Text]" custT="1"/>
      <dgm:spPr>
        <a:noFill/>
        <a:ln>
          <a:solidFill>
            <a:srgbClr val="959BD7"/>
          </a:solidFill>
        </a:ln>
      </dgm:spPr>
      <dgm:t>
        <a:bodyPr/>
        <a:lstStyle/>
        <a:p>
          <a:pPr marL="72000" algn="l"/>
          <a:r>
            <a:rPr lang="pl-PL" sz="1200" b="0" dirty="0">
              <a:solidFill>
                <a:srgbClr val="001E96"/>
              </a:solidFill>
            </a:rPr>
            <a:t>zaměstnanci </a:t>
          </a:r>
          <a:br>
            <a:rPr lang="pl-PL" sz="1200" b="0" dirty="0">
              <a:solidFill>
                <a:srgbClr val="001E96"/>
              </a:solidFill>
            </a:rPr>
          </a:br>
          <a:r>
            <a:rPr lang="pl-PL" sz="1200" b="0" dirty="0">
              <a:solidFill>
                <a:srgbClr val="001E96"/>
              </a:solidFill>
            </a:rPr>
            <a:t>v </a:t>
          </a:r>
          <a:r>
            <a:rPr lang="pl-PL" sz="1200" b="1" dirty="0">
              <a:solidFill>
                <a:srgbClr val="001E96"/>
              </a:solidFill>
            </a:rPr>
            <a:t>pracovním poměru na dobu určitou;</a:t>
          </a:r>
          <a:endParaRPr lang="cs-CZ" sz="1200" b="1" dirty="0">
            <a:solidFill>
              <a:srgbClr val="001E96"/>
            </a:solidFill>
          </a:endParaRPr>
        </a:p>
      </dgm:t>
    </dgm:pt>
    <dgm:pt modelId="{42F8E7BF-20EF-4F56-BD70-1EA422B71D24}" type="parTrans" cxnId="{11E61E88-FD3B-4D4E-A734-4CFDC4C1973A}">
      <dgm:prSet/>
      <dgm:spPr/>
      <dgm:t>
        <a:bodyPr/>
        <a:lstStyle/>
        <a:p>
          <a:endParaRPr lang="cs-CZ"/>
        </a:p>
      </dgm:t>
    </dgm:pt>
    <dgm:pt modelId="{59499B86-EB9B-42F1-B8AF-4C2976D8F898}" type="sibTrans" cxnId="{11E61E88-FD3B-4D4E-A734-4CFDC4C1973A}">
      <dgm:prSet/>
      <dgm:spPr/>
      <dgm:t>
        <a:bodyPr/>
        <a:lstStyle/>
        <a:p>
          <a:endParaRPr lang="cs-CZ"/>
        </a:p>
      </dgm:t>
    </dgm:pt>
    <dgm:pt modelId="{402AB6F3-B5E8-4BD6-9623-CB8670E9F845}">
      <dgm:prSet phldrT="[Text]" custT="1"/>
      <dgm:spPr>
        <a:noFill/>
        <a:ln>
          <a:solidFill>
            <a:srgbClr val="959BD7"/>
          </a:solidFill>
        </a:ln>
      </dgm:spPr>
      <dgm:t>
        <a:bodyPr/>
        <a:lstStyle/>
        <a:p>
          <a:pPr marL="72000" algn="l"/>
          <a:r>
            <a:rPr lang="cs-CZ" sz="1200" b="0" dirty="0">
              <a:solidFill>
                <a:srgbClr val="001E96"/>
              </a:solidFill>
            </a:rPr>
            <a:t>zaměstnanci, kteří mají se zaměstnavatelem </a:t>
          </a:r>
          <a:r>
            <a:rPr lang="cs-CZ" sz="1200" b="1" dirty="0">
              <a:solidFill>
                <a:srgbClr val="001E96"/>
              </a:solidFill>
            </a:rPr>
            <a:t>uzavřenou dohodu o pracovní činnosti;</a:t>
          </a:r>
        </a:p>
      </dgm:t>
    </dgm:pt>
    <dgm:pt modelId="{82492603-C55E-4714-9A69-CAB68B4817DB}" type="parTrans" cxnId="{5C67D31D-9AC4-47DA-8D76-F4F3CB8903B1}">
      <dgm:prSet/>
      <dgm:spPr/>
      <dgm:t>
        <a:bodyPr/>
        <a:lstStyle/>
        <a:p>
          <a:endParaRPr lang="cs-CZ"/>
        </a:p>
      </dgm:t>
    </dgm:pt>
    <dgm:pt modelId="{C4F08DAA-9026-4C20-B983-E9008B0DB21B}" type="sibTrans" cxnId="{5C67D31D-9AC4-47DA-8D76-F4F3CB8903B1}">
      <dgm:prSet/>
      <dgm:spPr/>
      <dgm:t>
        <a:bodyPr/>
        <a:lstStyle/>
        <a:p>
          <a:endParaRPr lang="cs-CZ"/>
        </a:p>
      </dgm:t>
    </dgm:pt>
    <dgm:pt modelId="{6B6BE44E-2F92-4BD7-8F79-FE6F1864F7E4}">
      <dgm:prSet phldrT="[Text]" custT="1"/>
      <dgm:spPr>
        <a:noFill/>
        <a:ln>
          <a:solidFill>
            <a:srgbClr val="959BD7"/>
          </a:solidFill>
        </a:ln>
      </dgm:spPr>
      <dgm:t>
        <a:bodyPr/>
        <a:lstStyle/>
        <a:p>
          <a:pPr marL="72000" algn="l"/>
          <a:r>
            <a:rPr lang="cs-CZ" sz="1200" b="0" dirty="0">
              <a:solidFill>
                <a:srgbClr val="001E96"/>
              </a:solidFill>
            </a:rPr>
            <a:t>zaměstnanci, kteří nemohou či nemohli konat práci pro </a:t>
          </a:r>
          <a:r>
            <a:rPr lang="cs-CZ" sz="1200" b="1" dirty="0">
              <a:solidFill>
                <a:srgbClr val="001E96"/>
              </a:solidFill>
            </a:rPr>
            <a:t>překážku v práci na straně zaměstnavatele.</a:t>
          </a:r>
        </a:p>
      </dgm:t>
    </dgm:pt>
    <dgm:pt modelId="{2C7C2FF5-7D17-4062-B6E8-45DD81EEBA0F}" type="parTrans" cxnId="{806703B0-A42B-4A6F-A90D-DC2153EA435C}">
      <dgm:prSet/>
      <dgm:spPr/>
      <dgm:t>
        <a:bodyPr/>
        <a:lstStyle/>
        <a:p>
          <a:endParaRPr lang="cs-CZ"/>
        </a:p>
      </dgm:t>
    </dgm:pt>
    <dgm:pt modelId="{7923D0C9-86DE-4DE6-BF05-37162228E113}" type="sibTrans" cxnId="{806703B0-A42B-4A6F-A90D-DC2153EA435C}">
      <dgm:prSet/>
      <dgm:spPr/>
      <dgm:t>
        <a:bodyPr/>
        <a:lstStyle/>
        <a:p>
          <a:endParaRPr lang="cs-CZ"/>
        </a:p>
      </dgm:t>
    </dgm:pt>
    <dgm:pt modelId="{5714B680-481B-4846-BB00-B75068ADC3AC}" type="pres">
      <dgm:prSet presAssocID="{3332CD84-9A30-4014-B5CE-A160A4937B1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BF8D602-5780-4B15-BCB2-8BE438C6854C}" type="pres">
      <dgm:prSet presAssocID="{AA2490D8-2A85-4F14-A459-D55B463F8336}" presName="root1" presStyleCnt="0"/>
      <dgm:spPr/>
    </dgm:pt>
    <dgm:pt modelId="{15A5AA66-BEBD-469B-B673-C61ED665F55D}" type="pres">
      <dgm:prSet presAssocID="{AA2490D8-2A85-4F14-A459-D55B463F8336}" presName="LevelOneTextNode" presStyleLbl="node0" presStyleIdx="0" presStyleCnt="1" custScaleX="169997" custLinFactNeighborX="4402" custLinFactNeighborY="26673">
        <dgm:presLayoutVars>
          <dgm:chPref val="3"/>
        </dgm:presLayoutVars>
      </dgm:prSet>
      <dgm:spPr/>
    </dgm:pt>
    <dgm:pt modelId="{4E04492B-9077-4513-AE46-BFCE04C352C6}" type="pres">
      <dgm:prSet presAssocID="{AA2490D8-2A85-4F14-A459-D55B463F8336}" presName="level2hierChild" presStyleCnt="0"/>
      <dgm:spPr/>
    </dgm:pt>
    <dgm:pt modelId="{335604A1-3767-43E9-9DBD-3E4BA4DA0512}" type="pres">
      <dgm:prSet presAssocID="{628E6B1A-CCAD-4672-A02B-96658DDEDCAC}" presName="conn2-1" presStyleLbl="parChTrans1D2" presStyleIdx="0" presStyleCnt="4"/>
      <dgm:spPr/>
    </dgm:pt>
    <dgm:pt modelId="{7FAB168F-43C3-4481-BC42-674D63A8EBDA}" type="pres">
      <dgm:prSet presAssocID="{628E6B1A-CCAD-4672-A02B-96658DDEDCAC}" presName="connTx" presStyleLbl="parChTrans1D2" presStyleIdx="0" presStyleCnt="4"/>
      <dgm:spPr/>
    </dgm:pt>
    <dgm:pt modelId="{E7F21C62-BE69-4DC5-877F-A3EB83E22F9E}" type="pres">
      <dgm:prSet presAssocID="{CD3C2FF7-6F7E-482C-AB84-AC6E9E70E5CE}" presName="root2" presStyleCnt="0"/>
      <dgm:spPr/>
    </dgm:pt>
    <dgm:pt modelId="{BCD5C231-E6A2-45E8-952A-6404BC490D13}" type="pres">
      <dgm:prSet presAssocID="{CD3C2FF7-6F7E-482C-AB84-AC6E9E70E5CE}" presName="LevelTwoTextNode" presStyleLbl="node2" presStyleIdx="0" presStyleCnt="4" custScaleX="359429" custScaleY="230818">
        <dgm:presLayoutVars>
          <dgm:chPref val="3"/>
        </dgm:presLayoutVars>
      </dgm:prSet>
      <dgm:spPr/>
    </dgm:pt>
    <dgm:pt modelId="{A24B8335-8978-4279-9818-81E3DB82AE6D}" type="pres">
      <dgm:prSet presAssocID="{CD3C2FF7-6F7E-482C-AB84-AC6E9E70E5CE}" presName="level3hierChild" presStyleCnt="0"/>
      <dgm:spPr/>
    </dgm:pt>
    <dgm:pt modelId="{C0E7481B-967C-4C4B-8C30-575582DF8055}" type="pres">
      <dgm:prSet presAssocID="{C6D148FD-25B2-4415-AB44-7EAE2C05790A}" presName="conn2-1" presStyleLbl="parChTrans1D2" presStyleIdx="1" presStyleCnt="4"/>
      <dgm:spPr/>
    </dgm:pt>
    <dgm:pt modelId="{B2C60E76-BCBB-44CC-94C8-031A5C13B664}" type="pres">
      <dgm:prSet presAssocID="{C6D148FD-25B2-4415-AB44-7EAE2C05790A}" presName="connTx" presStyleLbl="parChTrans1D2" presStyleIdx="1" presStyleCnt="4"/>
      <dgm:spPr/>
    </dgm:pt>
    <dgm:pt modelId="{D457BEBC-5788-4BC2-85AD-D8A1E30AD615}" type="pres">
      <dgm:prSet presAssocID="{0286C563-582E-40C4-AA97-278CD9718E2F}" presName="root2" presStyleCnt="0"/>
      <dgm:spPr/>
    </dgm:pt>
    <dgm:pt modelId="{BD1AE70E-2E52-44EB-A53C-9570A4AE900B}" type="pres">
      <dgm:prSet presAssocID="{0286C563-582E-40C4-AA97-278CD9718E2F}" presName="LevelTwoTextNode" presStyleLbl="node2" presStyleIdx="1" presStyleCnt="4" custScaleX="359429" custScaleY="230818">
        <dgm:presLayoutVars>
          <dgm:chPref val="3"/>
        </dgm:presLayoutVars>
      </dgm:prSet>
      <dgm:spPr/>
    </dgm:pt>
    <dgm:pt modelId="{10B5195D-AFD6-4389-B5C2-7173A5955536}" type="pres">
      <dgm:prSet presAssocID="{0286C563-582E-40C4-AA97-278CD9718E2F}" presName="level3hierChild" presStyleCnt="0"/>
      <dgm:spPr/>
    </dgm:pt>
    <dgm:pt modelId="{956BFD62-D6A9-4A30-9A03-A7D959BEB25A}" type="pres">
      <dgm:prSet presAssocID="{A13C3B8B-9191-4767-B3A6-90483DDA38CA}" presName="conn2-1" presStyleLbl="parChTrans1D3" presStyleIdx="0" presStyleCnt="5"/>
      <dgm:spPr/>
    </dgm:pt>
    <dgm:pt modelId="{DE5AEB88-A562-40ED-B656-86041973F45E}" type="pres">
      <dgm:prSet presAssocID="{A13C3B8B-9191-4767-B3A6-90483DDA38CA}" presName="connTx" presStyleLbl="parChTrans1D3" presStyleIdx="0" presStyleCnt="5"/>
      <dgm:spPr/>
    </dgm:pt>
    <dgm:pt modelId="{0E7CF18E-4C75-4525-BF40-26AF419E692E}" type="pres">
      <dgm:prSet presAssocID="{776FD7F7-50A8-4EA8-A964-8D512CC65334}" presName="root2" presStyleCnt="0"/>
      <dgm:spPr/>
    </dgm:pt>
    <dgm:pt modelId="{0B717AAD-9398-40DF-BA9F-1E35FEB18C45}" type="pres">
      <dgm:prSet presAssocID="{776FD7F7-50A8-4EA8-A964-8D512CC65334}" presName="LevelTwoTextNode" presStyleLbl="node3" presStyleIdx="0" presStyleCnt="5" custScaleY="168624">
        <dgm:presLayoutVars>
          <dgm:chPref val="3"/>
        </dgm:presLayoutVars>
      </dgm:prSet>
      <dgm:spPr/>
    </dgm:pt>
    <dgm:pt modelId="{8933C112-1C6A-44D2-9682-411B08B6E683}" type="pres">
      <dgm:prSet presAssocID="{776FD7F7-50A8-4EA8-A964-8D512CC65334}" presName="level3hierChild" presStyleCnt="0"/>
      <dgm:spPr/>
    </dgm:pt>
    <dgm:pt modelId="{F1994E91-F6BB-45BB-8F40-F4858ACBD36E}" type="pres">
      <dgm:prSet presAssocID="{86F8B754-8A5D-4B4F-9970-145BA0E538CD}" presName="conn2-1" presStyleLbl="parChTrans1D3" presStyleIdx="1" presStyleCnt="5"/>
      <dgm:spPr/>
    </dgm:pt>
    <dgm:pt modelId="{0B70D716-0C08-4C66-80A1-657FD6FAD357}" type="pres">
      <dgm:prSet presAssocID="{86F8B754-8A5D-4B4F-9970-145BA0E538CD}" presName="connTx" presStyleLbl="parChTrans1D3" presStyleIdx="1" presStyleCnt="5"/>
      <dgm:spPr/>
    </dgm:pt>
    <dgm:pt modelId="{25A19A83-707B-4AC6-9999-5D45BB58E1EA}" type="pres">
      <dgm:prSet presAssocID="{ED169324-9C69-4241-B730-492D84BD0446}" presName="root2" presStyleCnt="0"/>
      <dgm:spPr/>
    </dgm:pt>
    <dgm:pt modelId="{C329A8BF-C519-418C-965E-A0C860236F4B}" type="pres">
      <dgm:prSet presAssocID="{ED169324-9C69-4241-B730-492D84BD0446}" presName="LevelTwoTextNode" presStyleLbl="node3" presStyleIdx="1" presStyleCnt="5" custScaleY="187298">
        <dgm:presLayoutVars>
          <dgm:chPref val="3"/>
        </dgm:presLayoutVars>
      </dgm:prSet>
      <dgm:spPr/>
    </dgm:pt>
    <dgm:pt modelId="{FDD15DC8-58E0-4323-8111-1818FF662445}" type="pres">
      <dgm:prSet presAssocID="{ED169324-9C69-4241-B730-492D84BD0446}" presName="level3hierChild" presStyleCnt="0"/>
      <dgm:spPr/>
    </dgm:pt>
    <dgm:pt modelId="{232E90F5-3326-469F-9D7B-6BE5DB155934}" type="pres">
      <dgm:prSet presAssocID="{42F8E7BF-20EF-4F56-BD70-1EA422B71D24}" presName="conn2-1" presStyleLbl="parChTrans1D3" presStyleIdx="2" presStyleCnt="5"/>
      <dgm:spPr/>
    </dgm:pt>
    <dgm:pt modelId="{49E62F9B-767E-48BB-ABC6-FF201D99971D}" type="pres">
      <dgm:prSet presAssocID="{42F8E7BF-20EF-4F56-BD70-1EA422B71D24}" presName="connTx" presStyleLbl="parChTrans1D3" presStyleIdx="2" presStyleCnt="5"/>
      <dgm:spPr/>
    </dgm:pt>
    <dgm:pt modelId="{EAB84384-66BB-42CC-8459-2671A5093A8B}" type="pres">
      <dgm:prSet presAssocID="{CF2BC82E-718F-47BD-B2EC-167854C47F60}" presName="root2" presStyleCnt="0"/>
      <dgm:spPr/>
    </dgm:pt>
    <dgm:pt modelId="{E4F89198-F96C-42D6-9983-E6FF25174DF0}" type="pres">
      <dgm:prSet presAssocID="{CF2BC82E-718F-47BD-B2EC-167854C47F60}" presName="LevelTwoTextNode" presStyleLbl="node3" presStyleIdx="2" presStyleCnt="5" custScaleY="168624">
        <dgm:presLayoutVars>
          <dgm:chPref val="3"/>
        </dgm:presLayoutVars>
      </dgm:prSet>
      <dgm:spPr/>
    </dgm:pt>
    <dgm:pt modelId="{3F31B7F0-9F88-431E-AA9C-C0E5D936A91B}" type="pres">
      <dgm:prSet presAssocID="{CF2BC82E-718F-47BD-B2EC-167854C47F60}" presName="level3hierChild" presStyleCnt="0"/>
      <dgm:spPr/>
    </dgm:pt>
    <dgm:pt modelId="{6BD2CA30-90BA-4EFA-8DD6-AD38FD5ABB25}" type="pres">
      <dgm:prSet presAssocID="{82492603-C55E-4714-9A69-CAB68B4817DB}" presName="conn2-1" presStyleLbl="parChTrans1D3" presStyleIdx="3" presStyleCnt="5"/>
      <dgm:spPr/>
    </dgm:pt>
    <dgm:pt modelId="{CB47F4B4-2EDB-4010-A32F-680AA9A3E99C}" type="pres">
      <dgm:prSet presAssocID="{82492603-C55E-4714-9A69-CAB68B4817DB}" presName="connTx" presStyleLbl="parChTrans1D3" presStyleIdx="3" presStyleCnt="5"/>
      <dgm:spPr/>
    </dgm:pt>
    <dgm:pt modelId="{072569BF-2F86-43AF-AD19-A77C2204FA34}" type="pres">
      <dgm:prSet presAssocID="{402AB6F3-B5E8-4BD6-9623-CB8670E9F845}" presName="root2" presStyleCnt="0"/>
      <dgm:spPr/>
    </dgm:pt>
    <dgm:pt modelId="{FCAA62F5-A326-4EDF-A76C-E2440811319C}" type="pres">
      <dgm:prSet presAssocID="{402AB6F3-B5E8-4BD6-9623-CB8670E9F845}" presName="LevelTwoTextNode" presStyleLbl="node3" presStyleIdx="3" presStyleCnt="5" custScaleY="168624">
        <dgm:presLayoutVars>
          <dgm:chPref val="3"/>
        </dgm:presLayoutVars>
      </dgm:prSet>
      <dgm:spPr/>
    </dgm:pt>
    <dgm:pt modelId="{01499122-266F-46A6-8FB4-0BBFD24C826A}" type="pres">
      <dgm:prSet presAssocID="{402AB6F3-B5E8-4BD6-9623-CB8670E9F845}" presName="level3hierChild" presStyleCnt="0"/>
      <dgm:spPr/>
    </dgm:pt>
    <dgm:pt modelId="{F26EB760-6463-43FD-8BAC-54461CF61CD0}" type="pres">
      <dgm:prSet presAssocID="{2C7C2FF5-7D17-4062-B6E8-45DD81EEBA0F}" presName="conn2-1" presStyleLbl="parChTrans1D3" presStyleIdx="4" presStyleCnt="5"/>
      <dgm:spPr/>
    </dgm:pt>
    <dgm:pt modelId="{EFBA514F-8C4B-4D21-B856-680028541353}" type="pres">
      <dgm:prSet presAssocID="{2C7C2FF5-7D17-4062-B6E8-45DD81EEBA0F}" presName="connTx" presStyleLbl="parChTrans1D3" presStyleIdx="4" presStyleCnt="5"/>
      <dgm:spPr/>
    </dgm:pt>
    <dgm:pt modelId="{036426D5-B04C-4DAE-A8FF-CC1E3F337328}" type="pres">
      <dgm:prSet presAssocID="{6B6BE44E-2F92-4BD7-8F79-FE6F1864F7E4}" presName="root2" presStyleCnt="0"/>
      <dgm:spPr/>
    </dgm:pt>
    <dgm:pt modelId="{A7F7AB30-CCE3-44C9-BBEB-70334621AFD6}" type="pres">
      <dgm:prSet presAssocID="{6B6BE44E-2F92-4BD7-8F79-FE6F1864F7E4}" presName="LevelTwoTextNode" presStyleLbl="node3" presStyleIdx="4" presStyleCnt="5" custScaleY="197735">
        <dgm:presLayoutVars>
          <dgm:chPref val="3"/>
        </dgm:presLayoutVars>
      </dgm:prSet>
      <dgm:spPr/>
    </dgm:pt>
    <dgm:pt modelId="{D0CC0544-536E-476E-A955-DA28A88A35FE}" type="pres">
      <dgm:prSet presAssocID="{6B6BE44E-2F92-4BD7-8F79-FE6F1864F7E4}" presName="level3hierChild" presStyleCnt="0"/>
      <dgm:spPr/>
    </dgm:pt>
    <dgm:pt modelId="{B2E8D2F5-CDD4-472F-BBCE-20D8C71CDA4F}" type="pres">
      <dgm:prSet presAssocID="{4C9D9E80-CA14-485E-9044-0FF0C0A16A21}" presName="conn2-1" presStyleLbl="parChTrans1D2" presStyleIdx="2" presStyleCnt="4"/>
      <dgm:spPr/>
    </dgm:pt>
    <dgm:pt modelId="{711BD3A8-FD1E-4065-94A6-94F149ECDBA8}" type="pres">
      <dgm:prSet presAssocID="{4C9D9E80-CA14-485E-9044-0FF0C0A16A21}" presName="connTx" presStyleLbl="parChTrans1D2" presStyleIdx="2" presStyleCnt="4"/>
      <dgm:spPr/>
    </dgm:pt>
    <dgm:pt modelId="{56217130-F993-4143-A212-6D1C8E9206BC}" type="pres">
      <dgm:prSet presAssocID="{B45819AC-BD51-4CA3-858F-211A371DB3F7}" presName="root2" presStyleCnt="0"/>
      <dgm:spPr/>
    </dgm:pt>
    <dgm:pt modelId="{6646B269-76D9-42B6-A0D3-1DEC0BD4A2C4}" type="pres">
      <dgm:prSet presAssocID="{B45819AC-BD51-4CA3-858F-211A371DB3F7}" presName="LevelTwoTextNode" presStyleLbl="node2" presStyleIdx="2" presStyleCnt="4" custScaleX="359429" custScaleY="230818">
        <dgm:presLayoutVars>
          <dgm:chPref val="3"/>
        </dgm:presLayoutVars>
      </dgm:prSet>
      <dgm:spPr/>
    </dgm:pt>
    <dgm:pt modelId="{2902F22A-79A5-4766-8BC1-7616CE06B768}" type="pres">
      <dgm:prSet presAssocID="{B45819AC-BD51-4CA3-858F-211A371DB3F7}" presName="level3hierChild" presStyleCnt="0"/>
      <dgm:spPr/>
    </dgm:pt>
    <dgm:pt modelId="{7C7BA1F7-8DA4-41BC-95F0-A66B289F4BEA}" type="pres">
      <dgm:prSet presAssocID="{391BBB68-01D2-4967-8E89-BB88F342799C}" presName="conn2-1" presStyleLbl="parChTrans1D2" presStyleIdx="3" presStyleCnt="4"/>
      <dgm:spPr/>
    </dgm:pt>
    <dgm:pt modelId="{058152D5-D00B-40F4-81E3-BAE0B3D8CCCA}" type="pres">
      <dgm:prSet presAssocID="{391BBB68-01D2-4967-8E89-BB88F342799C}" presName="connTx" presStyleLbl="parChTrans1D2" presStyleIdx="3" presStyleCnt="4"/>
      <dgm:spPr/>
    </dgm:pt>
    <dgm:pt modelId="{A5E89FBE-CF80-4A7E-BFCD-0F0B280BA6DE}" type="pres">
      <dgm:prSet presAssocID="{73693F1F-6536-4A8A-BC34-7315C8C5ADE1}" presName="root2" presStyleCnt="0"/>
      <dgm:spPr/>
    </dgm:pt>
    <dgm:pt modelId="{B816055B-9AE4-4FD4-AB4F-B474B2F051CD}" type="pres">
      <dgm:prSet presAssocID="{73693F1F-6536-4A8A-BC34-7315C8C5ADE1}" presName="LevelTwoTextNode" presStyleLbl="node2" presStyleIdx="3" presStyleCnt="4" custScaleX="359429" custScaleY="230818">
        <dgm:presLayoutVars>
          <dgm:chPref val="3"/>
        </dgm:presLayoutVars>
      </dgm:prSet>
      <dgm:spPr/>
    </dgm:pt>
    <dgm:pt modelId="{2FAAF7EE-B922-4C3A-BC96-BC5342ACC5DC}" type="pres">
      <dgm:prSet presAssocID="{73693F1F-6536-4A8A-BC34-7315C8C5ADE1}" presName="level3hierChild" presStyleCnt="0"/>
      <dgm:spPr/>
    </dgm:pt>
  </dgm:ptLst>
  <dgm:cxnLst>
    <dgm:cxn modelId="{54E13901-EA0D-4FD0-B74D-EA059F1FBF0C}" type="presOf" srcId="{42F8E7BF-20EF-4F56-BD70-1EA422B71D24}" destId="{49E62F9B-767E-48BB-ABC6-FF201D99971D}" srcOrd="1" destOrd="0" presId="urn:microsoft.com/office/officeart/2008/layout/HorizontalMultiLevelHierarchy"/>
    <dgm:cxn modelId="{69503F0B-0C1B-42B9-8F93-6953143E07D9}" type="presOf" srcId="{3332CD84-9A30-4014-B5CE-A160A4937B11}" destId="{5714B680-481B-4846-BB00-B75068ADC3AC}" srcOrd="0" destOrd="0" presId="urn:microsoft.com/office/officeart/2008/layout/HorizontalMultiLevelHierarchy"/>
    <dgm:cxn modelId="{788CB613-C217-4462-9801-350043754454}" type="presOf" srcId="{86F8B754-8A5D-4B4F-9970-145BA0E538CD}" destId="{F1994E91-F6BB-45BB-8F40-F4858ACBD36E}" srcOrd="0" destOrd="0" presId="urn:microsoft.com/office/officeart/2008/layout/HorizontalMultiLevelHierarchy"/>
    <dgm:cxn modelId="{5C67D31D-9AC4-47DA-8D76-F4F3CB8903B1}" srcId="{0286C563-582E-40C4-AA97-278CD9718E2F}" destId="{402AB6F3-B5E8-4BD6-9623-CB8670E9F845}" srcOrd="3" destOrd="0" parTransId="{82492603-C55E-4714-9A69-CAB68B4817DB}" sibTransId="{C4F08DAA-9026-4C20-B983-E9008B0DB21B}"/>
    <dgm:cxn modelId="{6605421E-7138-4A0F-B863-39636412C326}" type="presOf" srcId="{AA2490D8-2A85-4F14-A459-D55B463F8336}" destId="{15A5AA66-BEBD-469B-B673-C61ED665F55D}" srcOrd="0" destOrd="0" presId="urn:microsoft.com/office/officeart/2008/layout/HorizontalMultiLevelHierarchy"/>
    <dgm:cxn modelId="{903C8D23-A261-4E38-B72D-12506D3BB829}" type="presOf" srcId="{776FD7F7-50A8-4EA8-A964-8D512CC65334}" destId="{0B717AAD-9398-40DF-BA9F-1E35FEB18C45}" srcOrd="0" destOrd="0" presId="urn:microsoft.com/office/officeart/2008/layout/HorizontalMultiLevelHierarchy"/>
    <dgm:cxn modelId="{EB59392C-5B2B-4D80-BE49-AF9FD90DE293}" srcId="{AA2490D8-2A85-4F14-A459-D55B463F8336}" destId="{CD3C2FF7-6F7E-482C-AB84-AC6E9E70E5CE}" srcOrd="0" destOrd="0" parTransId="{628E6B1A-CCAD-4672-A02B-96658DDEDCAC}" sibTransId="{32B1CCC2-49E5-4060-9339-4026A5E77C87}"/>
    <dgm:cxn modelId="{5B42F32C-EDD5-464A-9F51-5BB538FEDC80}" type="presOf" srcId="{2C7C2FF5-7D17-4062-B6E8-45DD81EEBA0F}" destId="{EFBA514F-8C4B-4D21-B856-680028541353}" srcOrd="1" destOrd="0" presId="urn:microsoft.com/office/officeart/2008/layout/HorizontalMultiLevelHierarchy"/>
    <dgm:cxn modelId="{99EC3E2D-CEDC-47A8-BC69-D5B217F933A7}" type="presOf" srcId="{ED169324-9C69-4241-B730-492D84BD0446}" destId="{C329A8BF-C519-418C-965E-A0C860236F4B}" srcOrd="0" destOrd="0" presId="urn:microsoft.com/office/officeart/2008/layout/HorizontalMultiLevelHierarchy"/>
    <dgm:cxn modelId="{C1718E2D-9E51-4E2E-9976-CF2F9B8EAC82}" type="presOf" srcId="{4C9D9E80-CA14-485E-9044-0FF0C0A16A21}" destId="{B2E8D2F5-CDD4-472F-BBCE-20D8C71CDA4F}" srcOrd="0" destOrd="0" presId="urn:microsoft.com/office/officeart/2008/layout/HorizontalMultiLevelHierarchy"/>
    <dgm:cxn modelId="{E069812E-77B9-4C8B-950C-1776FC462DE0}" type="presOf" srcId="{42F8E7BF-20EF-4F56-BD70-1EA422B71D24}" destId="{232E90F5-3326-469F-9D7B-6BE5DB155934}" srcOrd="0" destOrd="0" presId="urn:microsoft.com/office/officeart/2008/layout/HorizontalMultiLevelHierarchy"/>
    <dgm:cxn modelId="{63FDDA37-22EC-4A3A-B1E1-E17360D2C6FF}" srcId="{AA2490D8-2A85-4F14-A459-D55B463F8336}" destId="{73693F1F-6536-4A8A-BC34-7315C8C5ADE1}" srcOrd="3" destOrd="0" parTransId="{391BBB68-01D2-4967-8E89-BB88F342799C}" sibTransId="{D93C1C64-822E-4743-9F10-A6B3F584E21E}"/>
    <dgm:cxn modelId="{D9B5723C-17B5-40E3-912A-71EF310F212C}" type="presOf" srcId="{402AB6F3-B5E8-4BD6-9623-CB8670E9F845}" destId="{FCAA62F5-A326-4EDF-A76C-E2440811319C}" srcOrd="0" destOrd="0" presId="urn:microsoft.com/office/officeart/2008/layout/HorizontalMultiLevelHierarchy"/>
    <dgm:cxn modelId="{7272145E-02F8-416B-A7AD-F657422E862F}" type="presOf" srcId="{0286C563-582E-40C4-AA97-278CD9718E2F}" destId="{BD1AE70E-2E52-44EB-A53C-9570A4AE900B}" srcOrd="0" destOrd="0" presId="urn:microsoft.com/office/officeart/2008/layout/HorizontalMultiLevelHierarchy"/>
    <dgm:cxn modelId="{AF2D6247-3C31-453E-8338-BA0E8FD84C90}" type="presOf" srcId="{628E6B1A-CCAD-4672-A02B-96658DDEDCAC}" destId="{7FAB168F-43C3-4481-BC42-674D63A8EBDA}" srcOrd="1" destOrd="0" presId="urn:microsoft.com/office/officeart/2008/layout/HorizontalMultiLevelHierarchy"/>
    <dgm:cxn modelId="{B2177B4D-BC2B-4CC2-9ECE-6EA551028257}" type="presOf" srcId="{B45819AC-BD51-4CA3-858F-211A371DB3F7}" destId="{6646B269-76D9-42B6-A0D3-1DEC0BD4A2C4}" srcOrd="0" destOrd="0" presId="urn:microsoft.com/office/officeart/2008/layout/HorizontalMultiLevelHierarchy"/>
    <dgm:cxn modelId="{D297966D-4BD9-4B90-B259-742F75F6F0F3}" type="presOf" srcId="{CD3C2FF7-6F7E-482C-AB84-AC6E9E70E5CE}" destId="{BCD5C231-E6A2-45E8-952A-6404BC490D13}" srcOrd="0" destOrd="0" presId="urn:microsoft.com/office/officeart/2008/layout/HorizontalMultiLevelHierarchy"/>
    <dgm:cxn modelId="{FB4B1A6E-4CC4-469C-83F4-5D6E1C05D85A}" type="presOf" srcId="{82492603-C55E-4714-9A69-CAB68B4817DB}" destId="{6BD2CA30-90BA-4EFA-8DD6-AD38FD5ABB25}" srcOrd="0" destOrd="0" presId="urn:microsoft.com/office/officeart/2008/layout/HorizontalMultiLevelHierarchy"/>
    <dgm:cxn modelId="{481E904E-91F8-4512-AE92-C79E44BEC5CB}" srcId="{AA2490D8-2A85-4F14-A459-D55B463F8336}" destId="{0286C563-582E-40C4-AA97-278CD9718E2F}" srcOrd="1" destOrd="0" parTransId="{C6D148FD-25B2-4415-AB44-7EAE2C05790A}" sibTransId="{C0B7CFE5-C40D-4B81-8FC1-E50BABAF634A}"/>
    <dgm:cxn modelId="{9719A951-E899-4788-8FF3-FF240875898B}" type="presOf" srcId="{86F8B754-8A5D-4B4F-9970-145BA0E538CD}" destId="{0B70D716-0C08-4C66-80A1-657FD6FAD357}" srcOrd="1" destOrd="0" presId="urn:microsoft.com/office/officeart/2008/layout/HorizontalMultiLevelHierarchy"/>
    <dgm:cxn modelId="{D952BA72-A636-42EE-8502-DC58DB92A611}" type="presOf" srcId="{6B6BE44E-2F92-4BD7-8F79-FE6F1864F7E4}" destId="{A7F7AB30-CCE3-44C9-BBEB-70334621AFD6}" srcOrd="0" destOrd="0" presId="urn:microsoft.com/office/officeart/2008/layout/HorizontalMultiLevelHierarchy"/>
    <dgm:cxn modelId="{107D6A53-571E-4DB3-88E1-D574E82AC572}" type="presOf" srcId="{82492603-C55E-4714-9A69-CAB68B4817DB}" destId="{CB47F4B4-2EDB-4010-A32F-680AA9A3E99C}" srcOrd="1" destOrd="0" presId="urn:microsoft.com/office/officeart/2008/layout/HorizontalMultiLevelHierarchy"/>
    <dgm:cxn modelId="{539A7373-DC27-413C-B24A-F2DB0B79E939}" type="presOf" srcId="{C6D148FD-25B2-4415-AB44-7EAE2C05790A}" destId="{B2C60E76-BCBB-44CC-94C8-031A5C13B664}" srcOrd="1" destOrd="0" presId="urn:microsoft.com/office/officeart/2008/layout/HorizontalMultiLevelHierarchy"/>
    <dgm:cxn modelId="{638CBF58-60EB-4069-AF90-355689956458}" srcId="{0286C563-582E-40C4-AA97-278CD9718E2F}" destId="{ED169324-9C69-4241-B730-492D84BD0446}" srcOrd="1" destOrd="0" parTransId="{86F8B754-8A5D-4B4F-9970-145BA0E538CD}" sibTransId="{90920135-A866-4C2C-8051-FB5C0B29A40B}"/>
    <dgm:cxn modelId="{17A8067C-3C0C-4BAA-A810-C330148AAB31}" type="presOf" srcId="{4C9D9E80-CA14-485E-9044-0FF0C0A16A21}" destId="{711BD3A8-FD1E-4065-94A6-94F149ECDBA8}" srcOrd="1" destOrd="0" presId="urn:microsoft.com/office/officeart/2008/layout/HorizontalMultiLevelHierarchy"/>
    <dgm:cxn modelId="{CA5D8786-DA15-41EB-BFDD-9002763AB136}" type="presOf" srcId="{C6D148FD-25B2-4415-AB44-7EAE2C05790A}" destId="{C0E7481B-967C-4C4B-8C30-575582DF8055}" srcOrd="0" destOrd="0" presId="urn:microsoft.com/office/officeart/2008/layout/HorizontalMultiLevelHierarchy"/>
    <dgm:cxn modelId="{11E61E88-FD3B-4D4E-A734-4CFDC4C1973A}" srcId="{0286C563-582E-40C4-AA97-278CD9718E2F}" destId="{CF2BC82E-718F-47BD-B2EC-167854C47F60}" srcOrd="2" destOrd="0" parTransId="{42F8E7BF-20EF-4F56-BD70-1EA422B71D24}" sibTransId="{59499B86-EB9B-42F1-B8AF-4C2976D8F898}"/>
    <dgm:cxn modelId="{E23D9D8B-3641-4295-AF78-6A27350D2863}" srcId="{AA2490D8-2A85-4F14-A459-D55B463F8336}" destId="{B45819AC-BD51-4CA3-858F-211A371DB3F7}" srcOrd="2" destOrd="0" parTransId="{4C9D9E80-CA14-485E-9044-0FF0C0A16A21}" sibTransId="{394A9B15-9A45-46CB-AD50-5AACBA9A7D75}"/>
    <dgm:cxn modelId="{76F739A0-44C1-49F6-9DF8-D2DC9211EAC9}" srcId="{3332CD84-9A30-4014-B5CE-A160A4937B11}" destId="{AA2490D8-2A85-4F14-A459-D55B463F8336}" srcOrd="0" destOrd="0" parTransId="{F9917A36-3B26-44AC-B89C-F65BAB4EADC8}" sibTransId="{D25CEE50-9051-4017-A10D-3EEFECA0C9DA}"/>
    <dgm:cxn modelId="{78CA82A3-1940-493E-BCE6-4C4BD2869111}" type="presOf" srcId="{391BBB68-01D2-4967-8E89-BB88F342799C}" destId="{058152D5-D00B-40F4-81E3-BAE0B3D8CCCA}" srcOrd="1" destOrd="0" presId="urn:microsoft.com/office/officeart/2008/layout/HorizontalMultiLevelHierarchy"/>
    <dgm:cxn modelId="{806703B0-A42B-4A6F-A90D-DC2153EA435C}" srcId="{0286C563-582E-40C4-AA97-278CD9718E2F}" destId="{6B6BE44E-2F92-4BD7-8F79-FE6F1864F7E4}" srcOrd="4" destOrd="0" parTransId="{2C7C2FF5-7D17-4062-B6E8-45DD81EEBA0F}" sibTransId="{7923D0C9-86DE-4DE6-BF05-37162228E113}"/>
    <dgm:cxn modelId="{1C7F4AB0-EB8C-438A-9F29-3A552063A9CF}" type="presOf" srcId="{391BBB68-01D2-4967-8E89-BB88F342799C}" destId="{7C7BA1F7-8DA4-41BC-95F0-A66B289F4BEA}" srcOrd="0" destOrd="0" presId="urn:microsoft.com/office/officeart/2008/layout/HorizontalMultiLevelHierarchy"/>
    <dgm:cxn modelId="{650D32BC-E5F7-41B2-9EF8-B3217CDF42F8}" type="presOf" srcId="{CF2BC82E-718F-47BD-B2EC-167854C47F60}" destId="{E4F89198-F96C-42D6-9983-E6FF25174DF0}" srcOrd="0" destOrd="0" presId="urn:microsoft.com/office/officeart/2008/layout/HorizontalMultiLevelHierarchy"/>
    <dgm:cxn modelId="{93DAEDBF-CB2E-4005-9189-D57E596E5A86}" type="presOf" srcId="{628E6B1A-CCAD-4672-A02B-96658DDEDCAC}" destId="{335604A1-3767-43E9-9DBD-3E4BA4DA0512}" srcOrd="0" destOrd="0" presId="urn:microsoft.com/office/officeart/2008/layout/HorizontalMultiLevelHierarchy"/>
    <dgm:cxn modelId="{CE0532E0-5A79-49A5-8B20-12C8DF2ED409}" srcId="{0286C563-582E-40C4-AA97-278CD9718E2F}" destId="{776FD7F7-50A8-4EA8-A964-8D512CC65334}" srcOrd="0" destOrd="0" parTransId="{A13C3B8B-9191-4767-B3A6-90483DDA38CA}" sibTransId="{004DDAE4-2D58-470D-9B32-C5ACA9226B3F}"/>
    <dgm:cxn modelId="{801D50E4-9DBC-4BA9-9E37-9DA9D5D89D8A}" type="presOf" srcId="{A13C3B8B-9191-4767-B3A6-90483DDA38CA}" destId="{DE5AEB88-A562-40ED-B656-86041973F45E}" srcOrd="1" destOrd="0" presId="urn:microsoft.com/office/officeart/2008/layout/HorizontalMultiLevelHierarchy"/>
    <dgm:cxn modelId="{3C7ECFE6-55A3-4DCF-80EB-8DD1264CEA63}" type="presOf" srcId="{73693F1F-6536-4A8A-BC34-7315C8C5ADE1}" destId="{B816055B-9AE4-4FD4-AB4F-B474B2F051CD}" srcOrd="0" destOrd="0" presId="urn:microsoft.com/office/officeart/2008/layout/HorizontalMultiLevelHierarchy"/>
    <dgm:cxn modelId="{E20BE2EC-823E-4131-A47E-6FE1907B3778}" type="presOf" srcId="{A13C3B8B-9191-4767-B3A6-90483DDA38CA}" destId="{956BFD62-D6A9-4A30-9A03-A7D959BEB25A}" srcOrd="0" destOrd="0" presId="urn:microsoft.com/office/officeart/2008/layout/HorizontalMultiLevelHierarchy"/>
    <dgm:cxn modelId="{DF2B65FF-8526-491A-A921-D8D6311ACE61}" type="presOf" srcId="{2C7C2FF5-7D17-4062-B6E8-45DD81EEBA0F}" destId="{F26EB760-6463-43FD-8BAC-54461CF61CD0}" srcOrd="0" destOrd="0" presId="urn:microsoft.com/office/officeart/2008/layout/HorizontalMultiLevelHierarchy"/>
    <dgm:cxn modelId="{2A7E6E71-8C5B-47B9-BC39-7A91E847C834}" type="presParOf" srcId="{5714B680-481B-4846-BB00-B75068ADC3AC}" destId="{BBF8D602-5780-4B15-BCB2-8BE438C6854C}" srcOrd="0" destOrd="0" presId="urn:microsoft.com/office/officeart/2008/layout/HorizontalMultiLevelHierarchy"/>
    <dgm:cxn modelId="{31CA974D-037D-414F-9D7B-ABCF83FBD701}" type="presParOf" srcId="{BBF8D602-5780-4B15-BCB2-8BE438C6854C}" destId="{15A5AA66-BEBD-469B-B673-C61ED665F55D}" srcOrd="0" destOrd="0" presId="urn:microsoft.com/office/officeart/2008/layout/HorizontalMultiLevelHierarchy"/>
    <dgm:cxn modelId="{3F927CAB-7B90-4BE0-871A-42FBA4C4348B}" type="presParOf" srcId="{BBF8D602-5780-4B15-BCB2-8BE438C6854C}" destId="{4E04492B-9077-4513-AE46-BFCE04C352C6}" srcOrd="1" destOrd="0" presId="urn:microsoft.com/office/officeart/2008/layout/HorizontalMultiLevelHierarchy"/>
    <dgm:cxn modelId="{CA7C3DD6-B200-4975-ACE5-C35EF7331AF6}" type="presParOf" srcId="{4E04492B-9077-4513-AE46-BFCE04C352C6}" destId="{335604A1-3767-43E9-9DBD-3E4BA4DA0512}" srcOrd="0" destOrd="0" presId="urn:microsoft.com/office/officeart/2008/layout/HorizontalMultiLevelHierarchy"/>
    <dgm:cxn modelId="{AF75B06A-2022-4B7A-9588-91E7A7B707BC}" type="presParOf" srcId="{335604A1-3767-43E9-9DBD-3E4BA4DA0512}" destId="{7FAB168F-43C3-4481-BC42-674D63A8EBDA}" srcOrd="0" destOrd="0" presId="urn:microsoft.com/office/officeart/2008/layout/HorizontalMultiLevelHierarchy"/>
    <dgm:cxn modelId="{A24A5715-FCD3-46D6-9E1D-B99AEA995FD5}" type="presParOf" srcId="{4E04492B-9077-4513-AE46-BFCE04C352C6}" destId="{E7F21C62-BE69-4DC5-877F-A3EB83E22F9E}" srcOrd="1" destOrd="0" presId="urn:microsoft.com/office/officeart/2008/layout/HorizontalMultiLevelHierarchy"/>
    <dgm:cxn modelId="{D5153C12-0ADA-4725-81E0-3AC8182A8489}" type="presParOf" srcId="{E7F21C62-BE69-4DC5-877F-A3EB83E22F9E}" destId="{BCD5C231-E6A2-45E8-952A-6404BC490D13}" srcOrd="0" destOrd="0" presId="urn:microsoft.com/office/officeart/2008/layout/HorizontalMultiLevelHierarchy"/>
    <dgm:cxn modelId="{D902B615-45ED-461C-97D5-501F549A89B6}" type="presParOf" srcId="{E7F21C62-BE69-4DC5-877F-A3EB83E22F9E}" destId="{A24B8335-8978-4279-9818-81E3DB82AE6D}" srcOrd="1" destOrd="0" presId="urn:microsoft.com/office/officeart/2008/layout/HorizontalMultiLevelHierarchy"/>
    <dgm:cxn modelId="{138199DF-2443-4099-B31F-BEE646883470}" type="presParOf" srcId="{4E04492B-9077-4513-AE46-BFCE04C352C6}" destId="{C0E7481B-967C-4C4B-8C30-575582DF8055}" srcOrd="2" destOrd="0" presId="urn:microsoft.com/office/officeart/2008/layout/HorizontalMultiLevelHierarchy"/>
    <dgm:cxn modelId="{A3E6BFBF-27AD-4419-AA1B-4C8D9AE6D380}" type="presParOf" srcId="{C0E7481B-967C-4C4B-8C30-575582DF8055}" destId="{B2C60E76-BCBB-44CC-94C8-031A5C13B664}" srcOrd="0" destOrd="0" presId="urn:microsoft.com/office/officeart/2008/layout/HorizontalMultiLevelHierarchy"/>
    <dgm:cxn modelId="{E15CD3C2-E3FB-479D-8E57-95B75BE78934}" type="presParOf" srcId="{4E04492B-9077-4513-AE46-BFCE04C352C6}" destId="{D457BEBC-5788-4BC2-85AD-D8A1E30AD615}" srcOrd="3" destOrd="0" presId="urn:microsoft.com/office/officeart/2008/layout/HorizontalMultiLevelHierarchy"/>
    <dgm:cxn modelId="{084D92D7-7959-4AAB-B9AA-147A8ED27FAF}" type="presParOf" srcId="{D457BEBC-5788-4BC2-85AD-D8A1E30AD615}" destId="{BD1AE70E-2E52-44EB-A53C-9570A4AE900B}" srcOrd="0" destOrd="0" presId="urn:microsoft.com/office/officeart/2008/layout/HorizontalMultiLevelHierarchy"/>
    <dgm:cxn modelId="{C42D9AC2-5A89-4E78-BAD1-4C3620F7EF17}" type="presParOf" srcId="{D457BEBC-5788-4BC2-85AD-D8A1E30AD615}" destId="{10B5195D-AFD6-4389-B5C2-7173A5955536}" srcOrd="1" destOrd="0" presId="urn:microsoft.com/office/officeart/2008/layout/HorizontalMultiLevelHierarchy"/>
    <dgm:cxn modelId="{6A90517E-604A-4E08-AEFF-6BC2E8CA906B}" type="presParOf" srcId="{10B5195D-AFD6-4389-B5C2-7173A5955536}" destId="{956BFD62-D6A9-4A30-9A03-A7D959BEB25A}" srcOrd="0" destOrd="0" presId="urn:microsoft.com/office/officeart/2008/layout/HorizontalMultiLevelHierarchy"/>
    <dgm:cxn modelId="{9C321266-2C69-4C73-9DBB-A058B9BDF84F}" type="presParOf" srcId="{956BFD62-D6A9-4A30-9A03-A7D959BEB25A}" destId="{DE5AEB88-A562-40ED-B656-86041973F45E}" srcOrd="0" destOrd="0" presId="urn:microsoft.com/office/officeart/2008/layout/HorizontalMultiLevelHierarchy"/>
    <dgm:cxn modelId="{4B10BCAF-DE22-4A56-89FF-3B25386576FF}" type="presParOf" srcId="{10B5195D-AFD6-4389-B5C2-7173A5955536}" destId="{0E7CF18E-4C75-4525-BF40-26AF419E692E}" srcOrd="1" destOrd="0" presId="urn:microsoft.com/office/officeart/2008/layout/HorizontalMultiLevelHierarchy"/>
    <dgm:cxn modelId="{9F072C2A-16E6-4E04-88DF-6DC6A302929C}" type="presParOf" srcId="{0E7CF18E-4C75-4525-BF40-26AF419E692E}" destId="{0B717AAD-9398-40DF-BA9F-1E35FEB18C45}" srcOrd="0" destOrd="0" presId="urn:microsoft.com/office/officeart/2008/layout/HorizontalMultiLevelHierarchy"/>
    <dgm:cxn modelId="{239D85BF-304C-42B1-8F71-8BBC84E71AF5}" type="presParOf" srcId="{0E7CF18E-4C75-4525-BF40-26AF419E692E}" destId="{8933C112-1C6A-44D2-9682-411B08B6E683}" srcOrd="1" destOrd="0" presId="urn:microsoft.com/office/officeart/2008/layout/HorizontalMultiLevelHierarchy"/>
    <dgm:cxn modelId="{6A10486F-9E41-40B9-BDB6-BBE654BC1455}" type="presParOf" srcId="{10B5195D-AFD6-4389-B5C2-7173A5955536}" destId="{F1994E91-F6BB-45BB-8F40-F4858ACBD36E}" srcOrd="2" destOrd="0" presId="urn:microsoft.com/office/officeart/2008/layout/HorizontalMultiLevelHierarchy"/>
    <dgm:cxn modelId="{180AA568-AF28-4B69-B49A-08959F87035C}" type="presParOf" srcId="{F1994E91-F6BB-45BB-8F40-F4858ACBD36E}" destId="{0B70D716-0C08-4C66-80A1-657FD6FAD357}" srcOrd="0" destOrd="0" presId="urn:microsoft.com/office/officeart/2008/layout/HorizontalMultiLevelHierarchy"/>
    <dgm:cxn modelId="{153CDE03-0B17-4A1E-9B04-DD6B215FB25B}" type="presParOf" srcId="{10B5195D-AFD6-4389-B5C2-7173A5955536}" destId="{25A19A83-707B-4AC6-9999-5D45BB58E1EA}" srcOrd="3" destOrd="0" presId="urn:microsoft.com/office/officeart/2008/layout/HorizontalMultiLevelHierarchy"/>
    <dgm:cxn modelId="{D4D7CCE6-356E-4A1C-9597-0C718B91F418}" type="presParOf" srcId="{25A19A83-707B-4AC6-9999-5D45BB58E1EA}" destId="{C329A8BF-C519-418C-965E-A0C860236F4B}" srcOrd="0" destOrd="0" presId="urn:microsoft.com/office/officeart/2008/layout/HorizontalMultiLevelHierarchy"/>
    <dgm:cxn modelId="{4A146490-E298-4009-A4B8-99C4EAD65F5A}" type="presParOf" srcId="{25A19A83-707B-4AC6-9999-5D45BB58E1EA}" destId="{FDD15DC8-58E0-4323-8111-1818FF662445}" srcOrd="1" destOrd="0" presId="urn:microsoft.com/office/officeart/2008/layout/HorizontalMultiLevelHierarchy"/>
    <dgm:cxn modelId="{3E970673-0E2F-42D3-832F-CE50EC029298}" type="presParOf" srcId="{10B5195D-AFD6-4389-B5C2-7173A5955536}" destId="{232E90F5-3326-469F-9D7B-6BE5DB155934}" srcOrd="4" destOrd="0" presId="urn:microsoft.com/office/officeart/2008/layout/HorizontalMultiLevelHierarchy"/>
    <dgm:cxn modelId="{1F3C5752-9C99-4E6C-9D73-02F389F3F3C3}" type="presParOf" srcId="{232E90F5-3326-469F-9D7B-6BE5DB155934}" destId="{49E62F9B-767E-48BB-ABC6-FF201D99971D}" srcOrd="0" destOrd="0" presId="urn:microsoft.com/office/officeart/2008/layout/HorizontalMultiLevelHierarchy"/>
    <dgm:cxn modelId="{D9F00DC2-7895-4427-A603-7929C2C04CBB}" type="presParOf" srcId="{10B5195D-AFD6-4389-B5C2-7173A5955536}" destId="{EAB84384-66BB-42CC-8459-2671A5093A8B}" srcOrd="5" destOrd="0" presId="urn:microsoft.com/office/officeart/2008/layout/HorizontalMultiLevelHierarchy"/>
    <dgm:cxn modelId="{FDEB8617-C95C-4712-9B06-08F2F59E743E}" type="presParOf" srcId="{EAB84384-66BB-42CC-8459-2671A5093A8B}" destId="{E4F89198-F96C-42D6-9983-E6FF25174DF0}" srcOrd="0" destOrd="0" presId="urn:microsoft.com/office/officeart/2008/layout/HorizontalMultiLevelHierarchy"/>
    <dgm:cxn modelId="{C9AC2684-879D-4C73-9F11-949102DAFE8D}" type="presParOf" srcId="{EAB84384-66BB-42CC-8459-2671A5093A8B}" destId="{3F31B7F0-9F88-431E-AA9C-C0E5D936A91B}" srcOrd="1" destOrd="0" presId="urn:microsoft.com/office/officeart/2008/layout/HorizontalMultiLevelHierarchy"/>
    <dgm:cxn modelId="{0C15D1C2-7E84-40B9-8E9D-CDD371FB6776}" type="presParOf" srcId="{10B5195D-AFD6-4389-B5C2-7173A5955536}" destId="{6BD2CA30-90BA-4EFA-8DD6-AD38FD5ABB25}" srcOrd="6" destOrd="0" presId="urn:microsoft.com/office/officeart/2008/layout/HorizontalMultiLevelHierarchy"/>
    <dgm:cxn modelId="{ED9610F0-D5A3-4D63-A8D9-A95215E27F2B}" type="presParOf" srcId="{6BD2CA30-90BA-4EFA-8DD6-AD38FD5ABB25}" destId="{CB47F4B4-2EDB-4010-A32F-680AA9A3E99C}" srcOrd="0" destOrd="0" presId="urn:microsoft.com/office/officeart/2008/layout/HorizontalMultiLevelHierarchy"/>
    <dgm:cxn modelId="{F67D8500-57E2-4E37-9745-50D4C0486065}" type="presParOf" srcId="{10B5195D-AFD6-4389-B5C2-7173A5955536}" destId="{072569BF-2F86-43AF-AD19-A77C2204FA34}" srcOrd="7" destOrd="0" presId="urn:microsoft.com/office/officeart/2008/layout/HorizontalMultiLevelHierarchy"/>
    <dgm:cxn modelId="{88996A4C-4440-4BB2-A0DD-5ED770FEADE7}" type="presParOf" srcId="{072569BF-2F86-43AF-AD19-A77C2204FA34}" destId="{FCAA62F5-A326-4EDF-A76C-E2440811319C}" srcOrd="0" destOrd="0" presId="urn:microsoft.com/office/officeart/2008/layout/HorizontalMultiLevelHierarchy"/>
    <dgm:cxn modelId="{D91FB036-D1C8-486F-8F15-2D7DD52A5D56}" type="presParOf" srcId="{072569BF-2F86-43AF-AD19-A77C2204FA34}" destId="{01499122-266F-46A6-8FB4-0BBFD24C826A}" srcOrd="1" destOrd="0" presId="urn:microsoft.com/office/officeart/2008/layout/HorizontalMultiLevelHierarchy"/>
    <dgm:cxn modelId="{642EF35B-7F3E-4E78-B665-8BED60717AE5}" type="presParOf" srcId="{10B5195D-AFD6-4389-B5C2-7173A5955536}" destId="{F26EB760-6463-43FD-8BAC-54461CF61CD0}" srcOrd="8" destOrd="0" presId="urn:microsoft.com/office/officeart/2008/layout/HorizontalMultiLevelHierarchy"/>
    <dgm:cxn modelId="{0335D549-F818-4DD6-8A2C-5D98783F7A71}" type="presParOf" srcId="{F26EB760-6463-43FD-8BAC-54461CF61CD0}" destId="{EFBA514F-8C4B-4D21-B856-680028541353}" srcOrd="0" destOrd="0" presId="urn:microsoft.com/office/officeart/2008/layout/HorizontalMultiLevelHierarchy"/>
    <dgm:cxn modelId="{716DB4BA-0302-4F3D-A701-097BCE2CB1F0}" type="presParOf" srcId="{10B5195D-AFD6-4389-B5C2-7173A5955536}" destId="{036426D5-B04C-4DAE-A8FF-CC1E3F337328}" srcOrd="9" destOrd="0" presId="urn:microsoft.com/office/officeart/2008/layout/HorizontalMultiLevelHierarchy"/>
    <dgm:cxn modelId="{1CB430EB-6A9B-46DA-BBB4-976CE25FC976}" type="presParOf" srcId="{036426D5-B04C-4DAE-A8FF-CC1E3F337328}" destId="{A7F7AB30-CCE3-44C9-BBEB-70334621AFD6}" srcOrd="0" destOrd="0" presId="urn:microsoft.com/office/officeart/2008/layout/HorizontalMultiLevelHierarchy"/>
    <dgm:cxn modelId="{D6E1C9F3-7F6F-44F4-A36D-F6CE3E85A145}" type="presParOf" srcId="{036426D5-B04C-4DAE-A8FF-CC1E3F337328}" destId="{D0CC0544-536E-476E-A955-DA28A88A35FE}" srcOrd="1" destOrd="0" presId="urn:microsoft.com/office/officeart/2008/layout/HorizontalMultiLevelHierarchy"/>
    <dgm:cxn modelId="{DAA9BB5F-08C2-4DEE-983E-B019BE1DCCC7}" type="presParOf" srcId="{4E04492B-9077-4513-AE46-BFCE04C352C6}" destId="{B2E8D2F5-CDD4-472F-BBCE-20D8C71CDA4F}" srcOrd="4" destOrd="0" presId="urn:microsoft.com/office/officeart/2008/layout/HorizontalMultiLevelHierarchy"/>
    <dgm:cxn modelId="{F400EFDA-5465-4208-B4DB-69FA97718E45}" type="presParOf" srcId="{B2E8D2F5-CDD4-472F-BBCE-20D8C71CDA4F}" destId="{711BD3A8-FD1E-4065-94A6-94F149ECDBA8}" srcOrd="0" destOrd="0" presId="urn:microsoft.com/office/officeart/2008/layout/HorizontalMultiLevelHierarchy"/>
    <dgm:cxn modelId="{B4C8CE88-2A37-4FAB-8949-482A2BCB3602}" type="presParOf" srcId="{4E04492B-9077-4513-AE46-BFCE04C352C6}" destId="{56217130-F993-4143-A212-6D1C8E9206BC}" srcOrd="5" destOrd="0" presId="urn:microsoft.com/office/officeart/2008/layout/HorizontalMultiLevelHierarchy"/>
    <dgm:cxn modelId="{ABAED8AB-FD35-4478-8F3D-24704C591C35}" type="presParOf" srcId="{56217130-F993-4143-A212-6D1C8E9206BC}" destId="{6646B269-76D9-42B6-A0D3-1DEC0BD4A2C4}" srcOrd="0" destOrd="0" presId="urn:microsoft.com/office/officeart/2008/layout/HorizontalMultiLevelHierarchy"/>
    <dgm:cxn modelId="{B2F692B0-2955-420C-8A83-02EE94CCF8E2}" type="presParOf" srcId="{56217130-F993-4143-A212-6D1C8E9206BC}" destId="{2902F22A-79A5-4766-8BC1-7616CE06B768}" srcOrd="1" destOrd="0" presId="urn:microsoft.com/office/officeart/2008/layout/HorizontalMultiLevelHierarchy"/>
    <dgm:cxn modelId="{5C575796-5FDD-44AF-9D06-F0FAC00A78D5}" type="presParOf" srcId="{4E04492B-9077-4513-AE46-BFCE04C352C6}" destId="{7C7BA1F7-8DA4-41BC-95F0-A66B289F4BEA}" srcOrd="6" destOrd="0" presId="urn:microsoft.com/office/officeart/2008/layout/HorizontalMultiLevelHierarchy"/>
    <dgm:cxn modelId="{1F8A789A-DE0F-44B5-B023-3DB840A865CF}" type="presParOf" srcId="{7C7BA1F7-8DA4-41BC-95F0-A66B289F4BEA}" destId="{058152D5-D00B-40F4-81E3-BAE0B3D8CCCA}" srcOrd="0" destOrd="0" presId="urn:microsoft.com/office/officeart/2008/layout/HorizontalMultiLevelHierarchy"/>
    <dgm:cxn modelId="{B9625CE7-7628-400D-BF8E-83E80D074798}" type="presParOf" srcId="{4E04492B-9077-4513-AE46-BFCE04C352C6}" destId="{A5E89FBE-CF80-4A7E-BFCD-0F0B280BA6DE}" srcOrd="7" destOrd="0" presId="urn:microsoft.com/office/officeart/2008/layout/HorizontalMultiLevelHierarchy"/>
    <dgm:cxn modelId="{6729C1EA-99D1-4CF5-B471-57B0A5A2EC27}" type="presParOf" srcId="{A5E89FBE-CF80-4A7E-BFCD-0F0B280BA6DE}" destId="{B816055B-9AE4-4FD4-AB4F-B474B2F051CD}" srcOrd="0" destOrd="0" presId="urn:microsoft.com/office/officeart/2008/layout/HorizontalMultiLevelHierarchy"/>
    <dgm:cxn modelId="{8E535F6A-F778-4992-9982-63405891EA6D}" type="presParOf" srcId="{A5E89FBE-CF80-4A7E-BFCD-0F0B280BA6DE}" destId="{2FAAF7EE-B922-4C3A-BC96-BC5342ACC5D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007FC8-DF96-4736-9BC6-8D31B2DF08D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4F75F84-ECDB-4FE2-B9D8-3F0981550D1D}">
      <dgm:prSet phldrT="[Text]" custT="1"/>
      <dgm:spPr>
        <a:solidFill>
          <a:srgbClr val="001E96"/>
        </a:solidFill>
        <a:ln>
          <a:solidFill>
            <a:srgbClr val="001E96"/>
          </a:solidFill>
        </a:ln>
      </dgm:spPr>
      <dgm:t>
        <a:bodyPr/>
        <a:lstStyle/>
        <a:p>
          <a:pPr algn="ctr"/>
          <a:r>
            <a:rPr lang="cs-CZ" sz="2000" b="1" i="0" u="none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Vstupní pohovor</a:t>
          </a:r>
          <a:endParaRPr lang="cs-CZ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00E2FA6-7D3A-4562-BFCF-9F22460CB4EF}" type="parTrans" cxnId="{E892CFB6-9C79-4EBA-AB82-90E2549ADBBA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09D56129-624B-4BA7-B9BA-70EBEEDA46F8}" type="sibTrans" cxnId="{E892CFB6-9C79-4EBA-AB82-90E2549ADBBA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A91CAC90-373F-4E80-960E-F05D695B98C4}">
      <dgm:prSet custT="1"/>
      <dgm:spPr>
        <a:solidFill>
          <a:schemeClr val="bg1"/>
        </a:solidFill>
        <a:ln>
          <a:solidFill>
            <a:srgbClr val="001E96"/>
          </a:solidFill>
        </a:ln>
      </dgm:spPr>
      <dgm:t>
        <a:bodyPr/>
        <a:lstStyle/>
        <a:p>
          <a:pPr algn="ctr" rtl="0"/>
          <a:r>
            <a:rPr lang="cs-CZ" sz="2000" b="1" i="0" u="none" dirty="0">
              <a:solidFill>
                <a:srgbClr val="001E96"/>
              </a:solidFill>
              <a:latin typeface="Arial" pitchFamily="34" charset="0"/>
              <a:cs typeface="Arial" pitchFamily="34" charset="0"/>
            </a:rPr>
            <a:t>Diagnostika</a:t>
          </a:r>
          <a:endParaRPr lang="cs-CZ" sz="1200" b="0" i="0" u="none" dirty="0">
            <a:solidFill>
              <a:srgbClr val="001E96"/>
            </a:solidFill>
            <a:latin typeface="Arial" pitchFamily="34" charset="0"/>
            <a:cs typeface="Arial" pitchFamily="34" charset="0"/>
          </a:endParaRPr>
        </a:p>
      </dgm:t>
    </dgm:pt>
    <dgm:pt modelId="{EC4DF56A-F424-469B-BDB4-50B58FF639EE}" type="parTrans" cxnId="{28A209A2-37F8-4F99-A29F-2984D62BD06B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BF44FA89-7D19-4B05-8410-C48AC18B662F}" type="sibTrans" cxnId="{28A209A2-37F8-4F99-A29F-2984D62BD06B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C9A6077F-E05C-45E2-A9DE-38981F6204FB}">
      <dgm:prSet custT="1"/>
      <dgm:spPr>
        <a:solidFill>
          <a:srgbClr val="001E96"/>
        </a:solidFill>
        <a:ln>
          <a:solidFill>
            <a:srgbClr val="001E96"/>
          </a:solidFill>
        </a:ln>
      </dgm:spPr>
      <dgm:t>
        <a:bodyPr/>
        <a:lstStyle/>
        <a:p>
          <a:pPr algn="ctr" rtl="0"/>
          <a:r>
            <a:rPr lang="cs-CZ" sz="2000" b="1" i="0" u="none" dirty="0">
              <a:latin typeface="Arial" pitchFamily="34" charset="0"/>
              <a:cs typeface="Arial" pitchFamily="34" charset="0"/>
            </a:rPr>
            <a:t>Poradenská činnost</a:t>
          </a:r>
          <a:endParaRPr lang="cs-CZ" sz="1200" b="0" i="0" u="none" dirty="0">
            <a:latin typeface="Arial" pitchFamily="34" charset="0"/>
            <a:cs typeface="Arial" pitchFamily="34" charset="0"/>
          </a:endParaRPr>
        </a:p>
      </dgm:t>
    </dgm:pt>
    <dgm:pt modelId="{4B2B81A5-2559-47AB-9B03-32DE9467E233}" type="parTrans" cxnId="{F937F8E7-8762-44A4-A570-4D3B231E5925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F6462620-A5A6-40A2-9FB0-E9604B9B8C97}" type="sibTrans" cxnId="{F937F8E7-8762-44A4-A570-4D3B231E5925}">
      <dgm:prSet/>
      <dgm:spPr/>
      <dgm:t>
        <a:bodyPr/>
        <a:lstStyle/>
        <a:p>
          <a:endParaRPr lang="cs-CZ">
            <a:latin typeface="Arial" pitchFamily="34" charset="0"/>
            <a:cs typeface="Arial" pitchFamily="34" charset="0"/>
          </a:endParaRPr>
        </a:p>
      </dgm:t>
    </dgm:pt>
    <dgm:pt modelId="{02614EBB-2948-4668-BFAE-A0F1A7939CD8}">
      <dgm:prSet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algn="ctr" rtl="0"/>
          <a:r>
            <a:rPr lang="cs-CZ" sz="2000" b="1" i="0" u="none" dirty="0">
              <a:latin typeface="Arial" pitchFamily="34" charset="0"/>
              <a:cs typeface="Arial" pitchFamily="34" charset="0"/>
            </a:rPr>
            <a:t>Vzdělávací kurzy externí</a:t>
          </a:r>
          <a:endParaRPr lang="cs-CZ" sz="2000" b="0" i="0" u="none" dirty="0">
            <a:latin typeface="Arial" pitchFamily="34" charset="0"/>
            <a:cs typeface="Arial" pitchFamily="34" charset="0"/>
          </a:endParaRPr>
        </a:p>
      </dgm:t>
    </dgm:pt>
    <dgm:pt modelId="{B7D3FAFC-F141-4760-A2E3-1911294A03F7}" type="parTrans" cxnId="{0AE8E8CF-C2C6-4EB0-86D1-287067BC955F}">
      <dgm:prSet/>
      <dgm:spPr/>
      <dgm:t>
        <a:bodyPr/>
        <a:lstStyle/>
        <a:p>
          <a:endParaRPr lang="cs-CZ"/>
        </a:p>
      </dgm:t>
    </dgm:pt>
    <dgm:pt modelId="{723174D1-166B-4B69-B1A3-43CAA25E5A53}" type="sibTrans" cxnId="{0AE8E8CF-C2C6-4EB0-86D1-287067BC955F}">
      <dgm:prSet/>
      <dgm:spPr/>
      <dgm:t>
        <a:bodyPr/>
        <a:lstStyle/>
        <a:p>
          <a:endParaRPr lang="cs-CZ"/>
        </a:p>
      </dgm:t>
    </dgm:pt>
    <dgm:pt modelId="{62878141-3EA0-411C-A8FB-2FBD97EAEAC4}">
      <dgm:prSet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algn="ctr" rtl="0"/>
          <a:r>
            <a:rPr lang="cs-CZ" sz="2000" b="1" i="0" u="none" dirty="0">
              <a:latin typeface="Arial" pitchFamily="34" charset="0"/>
              <a:cs typeface="Arial" pitchFamily="34" charset="0"/>
            </a:rPr>
            <a:t>Rekvalifikace</a:t>
          </a:r>
        </a:p>
      </dgm:t>
    </dgm:pt>
    <dgm:pt modelId="{A730AF08-E4F8-4FBC-B4B1-E605D779142E}" type="parTrans" cxnId="{93BB6270-9A10-4415-A558-A578AED487A3}">
      <dgm:prSet/>
      <dgm:spPr/>
      <dgm:t>
        <a:bodyPr/>
        <a:lstStyle/>
        <a:p>
          <a:endParaRPr lang="cs-CZ"/>
        </a:p>
      </dgm:t>
    </dgm:pt>
    <dgm:pt modelId="{AECA12CC-73B4-4BA5-A524-A2EDD24842DF}" type="sibTrans" cxnId="{93BB6270-9A10-4415-A558-A578AED487A3}">
      <dgm:prSet/>
      <dgm:spPr/>
      <dgm:t>
        <a:bodyPr/>
        <a:lstStyle/>
        <a:p>
          <a:endParaRPr lang="cs-CZ"/>
        </a:p>
      </dgm:t>
    </dgm:pt>
    <dgm:pt modelId="{4AD9D5B8-CFC9-4416-A77A-5267B613B0EB}">
      <dgm:prSet custT="1"/>
      <dgm:spPr>
        <a:solidFill>
          <a:schemeClr val="bg1"/>
        </a:solidFill>
        <a:ln>
          <a:solidFill>
            <a:srgbClr val="001E96"/>
          </a:solidFill>
        </a:ln>
      </dgm:spPr>
      <dgm:t>
        <a:bodyPr/>
        <a:lstStyle/>
        <a:p>
          <a:pPr algn="ctr" rtl="0"/>
          <a:r>
            <a:rPr lang="cs-CZ" sz="2000" b="1" i="0" u="none" dirty="0">
              <a:solidFill>
                <a:srgbClr val="001E96"/>
              </a:solidFill>
              <a:latin typeface="Arial" pitchFamily="34" charset="0"/>
              <a:cs typeface="Arial" pitchFamily="34" charset="0"/>
            </a:rPr>
            <a:t>Vzdělávací aktivity</a:t>
          </a:r>
        </a:p>
      </dgm:t>
    </dgm:pt>
    <dgm:pt modelId="{AA1365DC-5586-4AC5-9881-1BC89E596C4C}" type="parTrans" cxnId="{4ED11126-A2AA-4B3E-8045-57E052AF2A1F}">
      <dgm:prSet/>
      <dgm:spPr/>
      <dgm:t>
        <a:bodyPr/>
        <a:lstStyle/>
        <a:p>
          <a:endParaRPr lang="cs-CZ"/>
        </a:p>
      </dgm:t>
    </dgm:pt>
    <dgm:pt modelId="{6EE0C0FF-8FFB-4659-914C-1CB65CC7D181}" type="sibTrans" cxnId="{4ED11126-A2AA-4B3E-8045-57E052AF2A1F}">
      <dgm:prSet/>
      <dgm:spPr/>
      <dgm:t>
        <a:bodyPr/>
        <a:lstStyle/>
        <a:p>
          <a:endParaRPr lang="cs-CZ"/>
        </a:p>
      </dgm:t>
    </dgm:pt>
    <dgm:pt modelId="{69A800A9-2FE5-40D9-83A4-8802754853AC}">
      <dgm:prSet custT="1"/>
      <dgm:spPr>
        <a:solidFill>
          <a:srgbClr val="001E96"/>
        </a:solidFill>
        <a:ln>
          <a:solidFill>
            <a:srgbClr val="001E96"/>
          </a:solidFill>
        </a:ln>
      </dgm:spPr>
      <dgm:t>
        <a:bodyPr/>
        <a:lstStyle/>
        <a:p>
          <a:pPr algn="ctr" rtl="0"/>
          <a:r>
            <a:rPr lang="cs-CZ" sz="2000" b="1" i="0" u="none" dirty="0">
              <a:latin typeface="Arial" pitchFamily="34" charset="0"/>
              <a:cs typeface="Arial" pitchFamily="34" charset="0"/>
            </a:rPr>
            <a:t>Zprostředkování zaměstnání</a:t>
          </a:r>
        </a:p>
      </dgm:t>
    </dgm:pt>
    <dgm:pt modelId="{FAD30C0B-40E5-44E0-8BBD-79460E5C4A75}" type="parTrans" cxnId="{89CF86DB-EBA2-4783-8E11-ADD470DB803C}">
      <dgm:prSet/>
      <dgm:spPr/>
      <dgm:t>
        <a:bodyPr/>
        <a:lstStyle/>
        <a:p>
          <a:endParaRPr lang="cs-CZ"/>
        </a:p>
      </dgm:t>
    </dgm:pt>
    <dgm:pt modelId="{5944D091-5792-401B-85E3-794BDD2C1333}" type="sibTrans" cxnId="{89CF86DB-EBA2-4783-8E11-ADD470DB803C}">
      <dgm:prSet/>
      <dgm:spPr/>
      <dgm:t>
        <a:bodyPr/>
        <a:lstStyle/>
        <a:p>
          <a:endParaRPr lang="cs-CZ"/>
        </a:p>
      </dgm:t>
    </dgm:pt>
    <dgm:pt modelId="{54153971-52DF-49FA-96F3-E43410C08EA2}">
      <dgm:prSet custT="1"/>
      <dgm:spPr>
        <a:solidFill>
          <a:schemeClr val="bg1"/>
        </a:solidFill>
        <a:ln>
          <a:solidFill>
            <a:srgbClr val="001E96"/>
          </a:solidFill>
        </a:ln>
      </dgm:spPr>
      <dgm:t>
        <a:bodyPr/>
        <a:lstStyle/>
        <a:p>
          <a:pPr rtl="0"/>
          <a:r>
            <a:rPr lang="cs-CZ" sz="2000" b="1" i="0" u="none" dirty="0">
              <a:solidFill>
                <a:srgbClr val="001E96"/>
              </a:solidFill>
              <a:latin typeface="Arial" pitchFamily="34" charset="0"/>
              <a:cs typeface="Arial" pitchFamily="34" charset="0"/>
            </a:rPr>
            <a:t>Doprovodná opatření</a:t>
          </a:r>
        </a:p>
      </dgm:t>
    </dgm:pt>
    <dgm:pt modelId="{7342A464-1AE8-4A9B-B469-4179DC4D2CC3}" type="parTrans" cxnId="{A58887D0-7AAD-48E7-ACEC-F493069A1C53}">
      <dgm:prSet/>
      <dgm:spPr/>
      <dgm:t>
        <a:bodyPr/>
        <a:lstStyle/>
        <a:p>
          <a:endParaRPr lang="cs-CZ"/>
        </a:p>
      </dgm:t>
    </dgm:pt>
    <dgm:pt modelId="{B7379BD9-25A1-4F2A-8E21-3484368A9F64}" type="sibTrans" cxnId="{A58887D0-7AAD-48E7-ACEC-F493069A1C53}">
      <dgm:prSet/>
      <dgm:spPr/>
      <dgm:t>
        <a:bodyPr/>
        <a:lstStyle/>
        <a:p>
          <a:endParaRPr lang="cs-CZ"/>
        </a:p>
      </dgm:t>
    </dgm:pt>
    <dgm:pt modelId="{3121B9B4-237C-483D-8DD1-B900663C1790}">
      <dgm:prSet custT="1"/>
      <dgm:spPr>
        <a:solidFill>
          <a:schemeClr val="bg1"/>
        </a:solidFill>
        <a:ln>
          <a:solidFill>
            <a:srgbClr val="001E96"/>
          </a:solidFill>
        </a:ln>
      </dgm:spPr>
      <dgm:t>
        <a:bodyPr/>
        <a:lstStyle/>
        <a:p>
          <a:pPr algn="l" rtl="0"/>
          <a:r>
            <a:rPr lang="cs-CZ" sz="1400" b="0" i="0" u="none" dirty="0">
              <a:solidFill>
                <a:srgbClr val="001E96"/>
              </a:solidFill>
              <a:latin typeface="Arial" pitchFamily="34" charset="0"/>
              <a:cs typeface="Arial" pitchFamily="34" charset="0"/>
            </a:rPr>
            <a:t>různé formy diagnostiky využívané v oblasti profesní orientace</a:t>
          </a:r>
        </a:p>
      </dgm:t>
    </dgm:pt>
    <dgm:pt modelId="{B6F4D2D1-D82C-4C3D-87CE-AA0B5239C340}" type="parTrans" cxnId="{C6CED5A1-4B27-485D-856C-3D33B5FFB284}">
      <dgm:prSet/>
      <dgm:spPr/>
      <dgm:t>
        <a:bodyPr/>
        <a:lstStyle/>
        <a:p>
          <a:endParaRPr lang="cs-CZ"/>
        </a:p>
      </dgm:t>
    </dgm:pt>
    <dgm:pt modelId="{F1B6D979-A41B-43F7-94EE-572605E19481}" type="sibTrans" cxnId="{C6CED5A1-4B27-485D-856C-3D33B5FFB284}">
      <dgm:prSet/>
      <dgm:spPr/>
      <dgm:t>
        <a:bodyPr/>
        <a:lstStyle/>
        <a:p>
          <a:endParaRPr lang="cs-CZ"/>
        </a:p>
      </dgm:t>
    </dgm:pt>
    <dgm:pt modelId="{F1DF88B5-9F7B-4556-9493-9D12E53A8D3E}">
      <dgm:prSet custT="1"/>
      <dgm:spPr>
        <a:solidFill>
          <a:srgbClr val="001E96"/>
        </a:solidFill>
        <a:ln>
          <a:solidFill>
            <a:srgbClr val="001E96"/>
          </a:solidFill>
        </a:ln>
      </dgm:spPr>
      <dgm:t>
        <a:bodyPr/>
        <a:lstStyle/>
        <a:p>
          <a:pPr algn="l" rtl="0"/>
          <a:r>
            <a:rPr lang="cs-CZ" sz="1400" b="0" i="0" u="none" dirty="0">
              <a:latin typeface="Arial" pitchFamily="34" charset="0"/>
              <a:cs typeface="Arial" pitchFamily="34" charset="0"/>
            </a:rPr>
            <a:t>individuální schůzky, </a:t>
          </a:r>
        </a:p>
      </dgm:t>
    </dgm:pt>
    <dgm:pt modelId="{77DA2EEE-5DBE-4F85-BDE1-A922197CDE04}" type="parTrans" cxnId="{9E1076B3-C842-4E90-AF76-0083F2423A43}">
      <dgm:prSet/>
      <dgm:spPr/>
      <dgm:t>
        <a:bodyPr/>
        <a:lstStyle/>
        <a:p>
          <a:endParaRPr lang="cs-CZ"/>
        </a:p>
      </dgm:t>
    </dgm:pt>
    <dgm:pt modelId="{946C3DE2-6C47-4801-8185-E1140EEC6651}" type="sibTrans" cxnId="{9E1076B3-C842-4E90-AF76-0083F2423A43}">
      <dgm:prSet/>
      <dgm:spPr/>
      <dgm:t>
        <a:bodyPr/>
        <a:lstStyle/>
        <a:p>
          <a:endParaRPr lang="cs-CZ"/>
        </a:p>
      </dgm:t>
    </dgm:pt>
    <dgm:pt modelId="{9D06FE93-B769-4135-98D2-3F649B7B1BE7}">
      <dgm:prSet phldrT="[Text]" custT="1"/>
      <dgm:spPr>
        <a:solidFill>
          <a:srgbClr val="001E96"/>
        </a:solidFill>
        <a:ln>
          <a:solidFill>
            <a:srgbClr val="001E96"/>
          </a:solidFill>
        </a:ln>
      </dgm:spPr>
      <dgm:t>
        <a:bodyPr/>
        <a:lstStyle/>
        <a:p>
          <a:pPr algn="l"/>
          <a:r>
            <a:rPr lang="cs-CZ" sz="2000" b="0" i="0" u="none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vč. školení BOZP </a:t>
          </a:r>
          <a:endParaRPr lang="cs-CZ" sz="2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32C6D23-DA45-44B7-B562-B3154A1515A6}" type="parTrans" cxnId="{18709BA6-F0C9-45B0-8EFE-54D943953915}">
      <dgm:prSet/>
      <dgm:spPr/>
      <dgm:t>
        <a:bodyPr/>
        <a:lstStyle/>
        <a:p>
          <a:endParaRPr lang="cs-CZ"/>
        </a:p>
      </dgm:t>
    </dgm:pt>
    <dgm:pt modelId="{41165775-EDA2-43B7-BD8C-C2E0D2C412A3}" type="sibTrans" cxnId="{18709BA6-F0C9-45B0-8EFE-54D943953915}">
      <dgm:prSet/>
      <dgm:spPr/>
      <dgm:t>
        <a:bodyPr/>
        <a:lstStyle/>
        <a:p>
          <a:endParaRPr lang="cs-CZ"/>
        </a:p>
      </dgm:t>
    </dgm:pt>
    <dgm:pt modelId="{329EA3F7-1DD8-4B70-A119-5BB11CB0FBFC}">
      <dgm:prSet custT="1"/>
      <dgm:spPr>
        <a:solidFill>
          <a:srgbClr val="001E96"/>
        </a:solidFill>
        <a:ln>
          <a:solidFill>
            <a:srgbClr val="001E96"/>
          </a:solidFill>
        </a:ln>
      </dgm:spPr>
      <dgm:t>
        <a:bodyPr/>
        <a:lstStyle/>
        <a:p>
          <a:pPr algn="l" rtl="0"/>
          <a:r>
            <a:rPr lang="cs-CZ" sz="1400" b="0" i="0" u="none" dirty="0">
              <a:latin typeface="Arial" pitchFamily="34" charset="0"/>
              <a:cs typeface="Arial" pitchFamily="34" charset="0"/>
            </a:rPr>
            <a:t>pracovní právo, </a:t>
          </a:r>
        </a:p>
      </dgm:t>
    </dgm:pt>
    <dgm:pt modelId="{4454A0F0-B140-401B-9290-E7C7B63F7A96}" type="parTrans" cxnId="{F364C3F6-2569-4E05-8FD4-1E603A41FCEF}">
      <dgm:prSet/>
      <dgm:spPr/>
      <dgm:t>
        <a:bodyPr/>
        <a:lstStyle/>
        <a:p>
          <a:endParaRPr lang="cs-CZ"/>
        </a:p>
      </dgm:t>
    </dgm:pt>
    <dgm:pt modelId="{21297234-4574-4B94-9A69-3A2F7BED4A11}" type="sibTrans" cxnId="{F364C3F6-2569-4E05-8FD4-1E603A41FCEF}">
      <dgm:prSet/>
      <dgm:spPr/>
      <dgm:t>
        <a:bodyPr/>
        <a:lstStyle/>
        <a:p>
          <a:endParaRPr lang="cs-CZ"/>
        </a:p>
      </dgm:t>
    </dgm:pt>
    <dgm:pt modelId="{E7754A50-D0E6-4267-8919-D2E3D52D1C8D}">
      <dgm:prSet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algn="l" rtl="0"/>
          <a:r>
            <a:rPr lang="cs-CZ" sz="1400" b="0" i="0" u="none" dirty="0">
              <a:latin typeface="Arial" pitchFamily="34" charset="0"/>
              <a:cs typeface="Arial" pitchFamily="34" charset="0"/>
            </a:rPr>
            <a:t>zabezpečované, </a:t>
          </a:r>
          <a:endParaRPr lang="cs-CZ" sz="1400" b="1" i="0" u="none" dirty="0">
            <a:latin typeface="Arial" pitchFamily="34" charset="0"/>
            <a:cs typeface="Arial" pitchFamily="34" charset="0"/>
          </a:endParaRPr>
        </a:p>
      </dgm:t>
    </dgm:pt>
    <dgm:pt modelId="{A0957A5E-EB28-46F9-A7E4-607A30199F50}" type="parTrans" cxnId="{A9C7620A-01A5-4F66-91AE-C0FCBAC11C18}">
      <dgm:prSet/>
      <dgm:spPr/>
      <dgm:t>
        <a:bodyPr/>
        <a:lstStyle/>
        <a:p>
          <a:endParaRPr lang="cs-CZ"/>
        </a:p>
      </dgm:t>
    </dgm:pt>
    <dgm:pt modelId="{72EE1965-F9B2-4165-AB5A-D99DC7FCED2F}" type="sibTrans" cxnId="{A9C7620A-01A5-4F66-91AE-C0FCBAC11C18}">
      <dgm:prSet/>
      <dgm:spPr/>
      <dgm:t>
        <a:bodyPr/>
        <a:lstStyle/>
        <a:p>
          <a:endParaRPr lang="cs-CZ"/>
        </a:p>
      </dgm:t>
    </dgm:pt>
    <dgm:pt modelId="{D0DC60C3-FED6-41D1-AB4A-9F8898A2A8B0}">
      <dgm:prSet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algn="l" rtl="0"/>
          <a:r>
            <a:rPr lang="cs-CZ" sz="1400" b="0" i="0" u="none" dirty="0">
              <a:latin typeface="Arial" pitchFamily="34" charset="0"/>
              <a:cs typeface="Arial" pitchFamily="34" charset="0"/>
            </a:rPr>
            <a:t>zvolené rekvalifikace</a:t>
          </a:r>
          <a:endParaRPr lang="cs-CZ" sz="1400" b="1" i="0" u="none" dirty="0">
            <a:latin typeface="Arial" pitchFamily="34" charset="0"/>
            <a:cs typeface="Arial" pitchFamily="34" charset="0"/>
          </a:endParaRPr>
        </a:p>
      </dgm:t>
    </dgm:pt>
    <dgm:pt modelId="{FEE8AE86-1FFE-40F3-BCED-953616F07B4A}" type="parTrans" cxnId="{D10D06DC-9B05-4553-BF62-EE5C8A6AE49C}">
      <dgm:prSet/>
      <dgm:spPr/>
      <dgm:t>
        <a:bodyPr/>
        <a:lstStyle/>
        <a:p>
          <a:endParaRPr lang="cs-CZ"/>
        </a:p>
      </dgm:t>
    </dgm:pt>
    <dgm:pt modelId="{AC89DD46-D80B-4F01-9DC7-0673077A5BFC}" type="sibTrans" cxnId="{D10D06DC-9B05-4553-BF62-EE5C8A6AE49C}">
      <dgm:prSet/>
      <dgm:spPr/>
      <dgm:t>
        <a:bodyPr/>
        <a:lstStyle/>
        <a:p>
          <a:endParaRPr lang="cs-CZ"/>
        </a:p>
      </dgm:t>
    </dgm:pt>
    <dgm:pt modelId="{3691A733-2463-4563-B8D2-71A8F5172ACA}">
      <dgm:prSet custT="1"/>
      <dgm:spPr>
        <a:solidFill>
          <a:srgbClr val="001E96"/>
        </a:solidFill>
        <a:ln>
          <a:solidFill>
            <a:srgbClr val="001E96"/>
          </a:solidFill>
        </a:ln>
      </dgm:spPr>
      <dgm:t>
        <a:bodyPr/>
        <a:lstStyle/>
        <a:p>
          <a:pPr algn="l" rtl="0"/>
          <a:r>
            <a:rPr lang="cs-CZ" sz="1400" b="0" i="0" u="none" dirty="0">
              <a:latin typeface="Arial" pitchFamily="34" charset="0"/>
              <a:cs typeface="Arial" pitchFamily="34" charset="0"/>
            </a:rPr>
            <a:t>finanční gramotnost, </a:t>
          </a:r>
        </a:p>
      </dgm:t>
    </dgm:pt>
    <dgm:pt modelId="{5CB6C149-C7EA-439A-BA0F-403F804C4569}" type="parTrans" cxnId="{804830D1-1A02-44CD-A66E-70BF47A5D5FD}">
      <dgm:prSet/>
      <dgm:spPr/>
      <dgm:t>
        <a:bodyPr/>
        <a:lstStyle/>
        <a:p>
          <a:endParaRPr lang="cs-CZ"/>
        </a:p>
      </dgm:t>
    </dgm:pt>
    <dgm:pt modelId="{224FC324-9994-4369-9055-14FFD3D06F3B}" type="sibTrans" cxnId="{804830D1-1A02-44CD-A66E-70BF47A5D5FD}">
      <dgm:prSet/>
      <dgm:spPr/>
      <dgm:t>
        <a:bodyPr/>
        <a:lstStyle/>
        <a:p>
          <a:endParaRPr lang="cs-CZ"/>
        </a:p>
      </dgm:t>
    </dgm:pt>
    <dgm:pt modelId="{C05A235A-8799-42FF-AF6E-8A5A8E2A6E1A}">
      <dgm:prSet custT="1"/>
      <dgm:spPr>
        <a:solidFill>
          <a:srgbClr val="001E96"/>
        </a:solidFill>
        <a:ln>
          <a:solidFill>
            <a:srgbClr val="001E96"/>
          </a:solidFill>
        </a:ln>
      </dgm:spPr>
      <dgm:t>
        <a:bodyPr/>
        <a:lstStyle/>
        <a:p>
          <a:pPr algn="l" rtl="0"/>
          <a:r>
            <a:rPr lang="cs-CZ" sz="1400" b="0" i="0" u="none" dirty="0" err="1">
              <a:latin typeface="Arial" pitchFamily="34" charset="0"/>
              <a:cs typeface="Arial" pitchFamily="34" charset="0"/>
            </a:rPr>
            <a:t>softskills</a:t>
          </a:r>
          <a:endParaRPr lang="cs-CZ" sz="1400" b="0" i="0" u="none" dirty="0">
            <a:latin typeface="Arial" pitchFamily="34" charset="0"/>
            <a:cs typeface="Arial" pitchFamily="34" charset="0"/>
          </a:endParaRPr>
        </a:p>
      </dgm:t>
    </dgm:pt>
    <dgm:pt modelId="{EBEE71A8-813F-407A-A7A6-7A87F8648637}" type="parTrans" cxnId="{A6660CE0-619F-4D95-99AB-FDF78096CC6F}">
      <dgm:prSet/>
      <dgm:spPr/>
      <dgm:t>
        <a:bodyPr/>
        <a:lstStyle/>
        <a:p>
          <a:endParaRPr lang="cs-CZ"/>
        </a:p>
      </dgm:t>
    </dgm:pt>
    <dgm:pt modelId="{489D212A-8C28-42F6-B707-11DC53CBF101}" type="sibTrans" cxnId="{A6660CE0-619F-4D95-99AB-FDF78096CC6F}">
      <dgm:prSet/>
      <dgm:spPr/>
      <dgm:t>
        <a:bodyPr/>
        <a:lstStyle/>
        <a:p>
          <a:endParaRPr lang="cs-CZ"/>
        </a:p>
      </dgm:t>
    </dgm:pt>
    <dgm:pt modelId="{40A6C40F-A6D3-451B-B723-A6AAF4E3E301}">
      <dgm:prSet custT="1"/>
      <dgm:spPr>
        <a:solidFill>
          <a:srgbClr val="001E96"/>
        </a:solidFill>
        <a:ln>
          <a:solidFill>
            <a:srgbClr val="001E96"/>
          </a:solidFill>
        </a:ln>
      </dgm:spPr>
      <dgm:t>
        <a:bodyPr/>
        <a:lstStyle/>
        <a:p>
          <a:pPr algn="l" rtl="0"/>
          <a:r>
            <a:rPr lang="cs-CZ" sz="1400" b="0" i="0" u="none" dirty="0">
              <a:latin typeface="Arial" pitchFamily="34" charset="0"/>
              <a:cs typeface="Arial" pitchFamily="34" charset="0"/>
            </a:rPr>
            <a:t>nedotované zaměstnání</a:t>
          </a:r>
          <a:endParaRPr lang="cs-CZ" sz="1400" b="1" i="0" u="none" dirty="0">
            <a:latin typeface="Arial" pitchFamily="34" charset="0"/>
            <a:cs typeface="Arial" pitchFamily="34" charset="0"/>
          </a:endParaRPr>
        </a:p>
      </dgm:t>
    </dgm:pt>
    <dgm:pt modelId="{9DB4F33E-ACA9-4A89-922E-95FA750F3CD8}" type="parTrans" cxnId="{3639D5B7-677D-473F-AE9F-A9313214B517}">
      <dgm:prSet/>
      <dgm:spPr/>
      <dgm:t>
        <a:bodyPr/>
        <a:lstStyle/>
        <a:p>
          <a:endParaRPr lang="cs-CZ"/>
        </a:p>
      </dgm:t>
    </dgm:pt>
    <dgm:pt modelId="{F55789B3-33C7-45B2-8511-A7F960E644D9}" type="sibTrans" cxnId="{3639D5B7-677D-473F-AE9F-A9313214B517}">
      <dgm:prSet/>
      <dgm:spPr/>
      <dgm:t>
        <a:bodyPr/>
        <a:lstStyle/>
        <a:p>
          <a:endParaRPr lang="cs-CZ"/>
        </a:p>
      </dgm:t>
    </dgm:pt>
    <dgm:pt modelId="{4F7B2A65-1F0E-4231-9A79-DBB82E8C762B}">
      <dgm:prSet custT="1"/>
      <dgm:spPr>
        <a:solidFill>
          <a:srgbClr val="001E96"/>
        </a:solidFill>
        <a:ln>
          <a:solidFill>
            <a:srgbClr val="001E96"/>
          </a:solidFill>
        </a:ln>
      </dgm:spPr>
      <dgm:t>
        <a:bodyPr/>
        <a:lstStyle/>
        <a:p>
          <a:pPr algn="l" rtl="0"/>
          <a:r>
            <a:rPr lang="cs-CZ" sz="1400" b="0" i="0" u="none" dirty="0">
              <a:latin typeface="Arial" pitchFamily="34" charset="0"/>
              <a:cs typeface="Arial" pitchFamily="34" charset="0"/>
            </a:rPr>
            <a:t>dotované zaměstnání</a:t>
          </a:r>
          <a:endParaRPr lang="cs-CZ" sz="1400" b="1" i="0" u="none" dirty="0">
            <a:latin typeface="Arial" pitchFamily="34" charset="0"/>
            <a:cs typeface="Arial" pitchFamily="34" charset="0"/>
          </a:endParaRPr>
        </a:p>
      </dgm:t>
    </dgm:pt>
    <dgm:pt modelId="{E25424F3-BE25-4935-BB30-D7C1193980D1}" type="parTrans" cxnId="{573C48D5-FE0D-4890-8508-5DF5EAE50E80}">
      <dgm:prSet/>
      <dgm:spPr/>
      <dgm:t>
        <a:bodyPr/>
        <a:lstStyle/>
        <a:p>
          <a:endParaRPr lang="cs-CZ"/>
        </a:p>
      </dgm:t>
    </dgm:pt>
    <dgm:pt modelId="{2F131BF4-A4D7-470F-9678-DEBA38B81594}" type="sibTrans" cxnId="{573C48D5-FE0D-4890-8508-5DF5EAE50E80}">
      <dgm:prSet/>
      <dgm:spPr/>
      <dgm:t>
        <a:bodyPr/>
        <a:lstStyle/>
        <a:p>
          <a:endParaRPr lang="cs-CZ"/>
        </a:p>
      </dgm:t>
    </dgm:pt>
    <dgm:pt modelId="{53521C81-5894-49BA-8E47-670AB1442905}">
      <dgm:prSet custT="1"/>
      <dgm:spPr>
        <a:solidFill>
          <a:schemeClr val="bg1"/>
        </a:solidFill>
        <a:ln>
          <a:solidFill>
            <a:srgbClr val="001E96"/>
          </a:solidFill>
        </a:ln>
      </dgm:spPr>
      <dgm:t>
        <a:bodyPr/>
        <a:lstStyle/>
        <a:p>
          <a:pPr algn="l" rtl="0"/>
          <a:r>
            <a:rPr lang="cs-CZ" sz="1400" b="0" i="0" u="none" dirty="0">
              <a:solidFill>
                <a:srgbClr val="001E96"/>
              </a:solidFill>
              <a:latin typeface="Arial" pitchFamily="34" charset="0"/>
              <a:cs typeface="Arial" pitchFamily="34" charset="0"/>
            </a:rPr>
            <a:t>POVEZ II</a:t>
          </a:r>
          <a:endParaRPr lang="cs-CZ" sz="1400" b="1" i="0" u="none" dirty="0">
            <a:solidFill>
              <a:srgbClr val="001E96"/>
            </a:solidFill>
            <a:latin typeface="Arial" pitchFamily="34" charset="0"/>
            <a:cs typeface="Arial" pitchFamily="34" charset="0"/>
          </a:endParaRPr>
        </a:p>
      </dgm:t>
    </dgm:pt>
    <dgm:pt modelId="{DCCBAB0C-F4C4-488B-A67D-F6824413E772}" type="parTrans" cxnId="{90DF7435-A1F5-4D02-8EB7-DADD5C746774}">
      <dgm:prSet/>
      <dgm:spPr/>
      <dgm:t>
        <a:bodyPr/>
        <a:lstStyle/>
        <a:p>
          <a:endParaRPr lang="cs-CZ"/>
        </a:p>
      </dgm:t>
    </dgm:pt>
    <dgm:pt modelId="{20C8CFD8-3642-494F-B4BE-114AB6C2BB29}" type="sibTrans" cxnId="{90DF7435-A1F5-4D02-8EB7-DADD5C746774}">
      <dgm:prSet/>
      <dgm:spPr/>
      <dgm:t>
        <a:bodyPr/>
        <a:lstStyle/>
        <a:p>
          <a:endParaRPr lang="cs-CZ"/>
        </a:p>
      </dgm:t>
    </dgm:pt>
    <dgm:pt modelId="{1E97659C-EE51-42F4-A30D-D91C2A3101F5}">
      <dgm:prSet custT="1"/>
      <dgm:spPr>
        <a:solidFill>
          <a:srgbClr val="001E96"/>
        </a:solidFill>
        <a:ln>
          <a:solidFill>
            <a:srgbClr val="001E96"/>
          </a:solidFill>
        </a:ln>
      </dgm:spPr>
      <dgm:t>
        <a:bodyPr/>
        <a:lstStyle/>
        <a:p>
          <a:pPr algn="l" rtl="0"/>
          <a:r>
            <a:rPr lang="cs-CZ" sz="1400" b="0" i="0" u="none" dirty="0">
              <a:latin typeface="Arial" pitchFamily="34" charset="0"/>
              <a:cs typeface="Arial" pitchFamily="34" charset="0"/>
            </a:rPr>
            <a:t>skupinové poradenství, </a:t>
          </a:r>
        </a:p>
      </dgm:t>
    </dgm:pt>
    <dgm:pt modelId="{7D625FA9-1C8D-4D35-BD31-6F075CB66432}" type="parTrans" cxnId="{B4628FB0-948F-4198-8E3A-A34BF30A15A4}">
      <dgm:prSet/>
      <dgm:spPr/>
      <dgm:t>
        <a:bodyPr/>
        <a:lstStyle/>
        <a:p>
          <a:endParaRPr lang="cs-CZ"/>
        </a:p>
      </dgm:t>
    </dgm:pt>
    <dgm:pt modelId="{90300FDB-2405-4307-B61B-D6FB8ECBB788}" type="sibTrans" cxnId="{B4628FB0-948F-4198-8E3A-A34BF30A15A4}">
      <dgm:prSet/>
      <dgm:spPr/>
      <dgm:t>
        <a:bodyPr/>
        <a:lstStyle/>
        <a:p>
          <a:endParaRPr lang="cs-CZ"/>
        </a:p>
      </dgm:t>
    </dgm:pt>
    <dgm:pt modelId="{6D0DB4B5-17EB-4E6E-AE95-08AE917EB8FE}">
      <dgm:prSet custT="1"/>
      <dgm:spPr>
        <a:solidFill>
          <a:srgbClr val="001E96"/>
        </a:solidFill>
        <a:ln>
          <a:solidFill>
            <a:srgbClr val="001E96"/>
          </a:solidFill>
        </a:ln>
      </dgm:spPr>
      <dgm:t>
        <a:bodyPr/>
        <a:lstStyle/>
        <a:p>
          <a:pPr algn="l" rtl="0"/>
          <a:r>
            <a:rPr lang="cs-CZ" sz="1400" b="0" i="0" u="none">
              <a:latin typeface="Arial" pitchFamily="34" charset="0"/>
              <a:cs typeface="Arial" pitchFamily="34" charset="0"/>
            </a:rPr>
            <a:t>poradenské </a:t>
          </a:r>
          <a:r>
            <a:rPr lang="cs-CZ" sz="1400" b="0" i="0" u="none" dirty="0">
              <a:latin typeface="Arial" pitchFamily="34" charset="0"/>
              <a:cs typeface="Arial" pitchFamily="34" charset="0"/>
            </a:rPr>
            <a:t>programy</a:t>
          </a:r>
        </a:p>
      </dgm:t>
    </dgm:pt>
    <dgm:pt modelId="{0B844A51-B519-4B26-BC9E-2F289F2F0AAB}" type="parTrans" cxnId="{9F3A94DA-67EA-43F1-AC7E-9220910538D5}">
      <dgm:prSet/>
      <dgm:spPr/>
      <dgm:t>
        <a:bodyPr/>
        <a:lstStyle/>
        <a:p>
          <a:endParaRPr lang="cs-CZ"/>
        </a:p>
      </dgm:t>
    </dgm:pt>
    <dgm:pt modelId="{8FBD2FBC-9DE7-4118-9C56-D384FD7801AA}" type="sibTrans" cxnId="{9F3A94DA-67EA-43F1-AC7E-9220910538D5}">
      <dgm:prSet/>
      <dgm:spPr/>
      <dgm:t>
        <a:bodyPr/>
        <a:lstStyle/>
        <a:p>
          <a:endParaRPr lang="cs-CZ"/>
        </a:p>
      </dgm:t>
    </dgm:pt>
    <dgm:pt modelId="{A7130128-4A11-4D80-96A7-F208D3A59211}">
      <dgm:prSet custT="1"/>
      <dgm:spPr>
        <a:solidFill>
          <a:srgbClr val="001E96"/>
        </a:solidFill>
        <a:ln>
          <a:solidFill>
            <a:srgbClr val="001E96"/>
          </a:solidFill>
        </a:ln>
      </dgm:spPr>
      <dgm:t>
        <a:bodyPr/>
        <a:lstStyle/>
        <a:p>
          <a:pPr algn="ctr" rtl="0"/>
          <a:r>
            <a:rPr lang="cs-CZ" sz="2000" b="1" i="0" u="none">
              <a:latin typeface="Arial" pitchFamily="34" charset="0"/>
              <a:cs typeface="Arial" pitchFamily="34" charset="0"/>
            </a:rPr>
            <a:t>Vzdělávací </a:t>
          </a:r>
          <a:r>
            <a:rPr lang="cs-CZ" sz="2000" b="1" i="0" u="none" dirty="0">
              <a:latin typeface="Arial" pitchFamily="34" charset="0"/>
              <a:cs typeface="Arial" pitchFamily="34" charset="0"/>
            </a:rPr>
            <a:t>kurzy interní</a:t>
          </a:r>
          <a:endParaRPr lang="cs-CZ" sz="2000" b="0" i="0" u="none" dirty="0">
            <a:latin typeface="Arial" pitchFamily="34" charset="0"/>
            <a:cs typeface="Arial" pitchFamily="34" charset="0"/>
          </a:endParaRPr>
        </a:p>
      </dgm:t>
    </dgm:pt>
    <dgm:pt modelId="{0800632D-F69F-44B7-AC63-810328E1F112}" type="parTrans" cxnId="{BA62DC46-9B4C-438D-9C8A-8DC9C04F053B}">
      <dgm:prSet/>
      <dgm:spPr/>
      <dgm:t>
        <a:bodyPr/>
        <a:lstStyle/>
        <a:p>
          <a:endParaRPr lang="cs-CZ"/>
        </a:p>
      </dgm:t>
    </dgm:pt>
    <dgm:pt modelId="{0E600D20-A23B-4FF8-B919-372E1E995522}" type="sibTrans" cxnId="{BA62DC46-9B4C-438D-9C8A-8DC9C04F053B}">
      <dgm:prSet/>
      <dgm:spPr/>
      <dgm:t>
        <a:bodyPr/>
        <a:lstStyle/>
        <a:p>
          <a:endParaRPr lang="cs-CZ"/>
        </a:p>
      </dgm:t>
    </dgm:pt>
    <dgm:pt modelId="{80C6CB19-75F3-45D9-83E3-1F23E5A436AB}" type="pres">
      <dgm:prSet presAssocID="{F7007FC8-DF96-4736-9BC6-8D31B2DF08DF}" presName="diagram" presStyleCnt="0">
        <dgm:presLayoutVars>
          <dgm:dir/>
          <dgm:resizeHandles val="exact"/>
        </dgm:presLayoutVars>
      </dgm:prSet>
      <dgm:spPr/>
    </dgm:pt>
    <dgm:pt modelId="{78FD4B9E-B149-455D-ABC8-C862A0089261}" type="pres">
      <dgm:prSet presAssocID="{74F75F84-ECDB-4FE2-B9D8-3F0981550D1D}" presName="node" presStyleLbl="node1" presStyleIdx="0" presStyleCnt="9">
        <dgm:presLayoutVars>
          <dgm:bulletEnabled val="1"/>
        </dgm:presLayoutVars>
      </dgm:prSet>
      <dgm:spPr/>
    </dgm:pt>
    <dgm:pt modelId="{DC054A6F-64B0-4087-B2A5-515F34AF443A}" type="pres">
      <dgm:prSet presAssocID="{09D56129-624B-4BA7-B9BA-70EBEEDA46F8}" presName="sibTrans" presStyleCnt="0"/>
      <dgm:spPr/>
    </dgm:pt>
    <dgm:pt modelId="{43AC5FDB-AFFC-4A06-A273-3918927122A3}" type="pres">
      <dgm:prSet presAssocID="{A91CAC90-373F-4E80-960E-F05D695B98C4}" presName="node" presStyleLbl="node1" presStyleIdx="1" presStyleCnt="9">
        <dgm:presLayoutVars>
          <dgm:bulletEnabled val="1"/>
        </dgm:presLayoutVars>
      </dgm:prSet>
      <dgm:spPr/>
    </dgm:pt>
    <dgm:pt modelId="{1D9EAA11-432D-45CF-8851-E24127DB9C7D}" type="pres">
      <dgm:prSet presAssocID="{BF44FA89-7D19-4B05-8410-C48AC18B662F}" presName="sibTrans" presStyleCnt="0"/>
      <dgm:spPr/>
    </dgm:pt>
    <dgm:pt modelId="{4DB84338-5BFA-446F-B85F-C24CD48AA81E}" type="pres">
      <dgm:prSet presAssocID="{C9A6077F-E05C-45E2-A9DE-38981F6204FB}" presName="node" presStyleLbl="node1" presStyleIdx="2" presStyleCnt="9">
        <dgm:presLayoutVars>
          <dgm:bulletEnabled val="1"/>
        </dgm:presLayoutVars>
      </dgm:prSet>
      <dgm:spPr/>
    </dgm:pt>
    <dgm:pt modelId="{7287BF1C-D394-406F-9207-31731C61AF0F}" type="pres">
      <dgm:prSet presAssocID="{F6462620-A5A6-40A2-9FB0-E9604B9B8C97}" presName="sibTrans" presStyleCnt="0"/>
      <dgm:spPr/>
    </dgm:pt>
    <dgm:pt modelId="{69943FE6-F9D8-4AF4-81E1-BB2B505CCC79}" type="pres">
      <dgm:prSet presAssocID="{02614EBB-2948-4668-BFAE-A0F1A7939CD8}" presName="node" presStyleLbl="node1" presStyleIdx="3" presStyleCnt="9">
        <dgm:presLayoutVars>
          <dgm:bulletEnabled val="1"/>
        </dgm:presLayoutVars>
      </dgm:prSet>
      <dgm:spPr/>
    </dgm:pt>
    <dgm:pt modelId="{601F72EC-3909-4BFB-B97D-75B4A1336581}" type="pres">
      <dgm:prSet presAssocID="{723174D1-166B-4B69-B1A3-43CAA25E5A53}" presName="sibTrans" presStyleCnt="0"/>
      <dgm:spPr/>
    </dgm:pt>
    <dgm:pt modelId="{E5BDC35F-5FDD-4587-B8A4-E1B8ECF3035A}" type="pres">
      <dgm:prSet presAssocID="{A7130128-4A11-4D80-96A7-F208D3A59211}" presName="node" presStyleLbl="node1" presStyleIdx="4" presStyleCnt="9">
        <dgm:presLayoutVars>
          <dgm:bulletEnabled val="1"/>
        </dgm:presLayoutVars>
      </dgm:prSet>
      <dgm:spPr/>
    </dgm:pt>
    <dgm:pt modelId="{571EF920-046F-44B1-97AB-3128E61FA5E2}" type="pres">
      <dgm:prSet presAssocID="{0E600D20-A23B-4FF8-B919-372E1E995522}" presName="sibTrans" presStyleCnt="0"/>
      <dgm:spPr/>
    </dgm:pt>
    <dgm:pt modelId="{5E8720F7-7233-47EA-86C2-03924C10B251}" type="pres">
      <dgm:prSet presAssocID="{62878141-3EA0-411C-A8FB-2FBD97EAEAC4}" presName="node" presStyleLbl="node1" presStyleIdx="5" presStyleCnt="9">
        <dgm:presLayoutVars>
          <dgm:bulletEnabled val="1"/>
        </dgm:presLayoutVars>
      </dgm:prSet>
      <dgm:spPr/>
    </dgm:pt>
    <dgm:pt modelId="{2D3A3E59-BA58-46D3-83C0-6874DDDF19A6}" type="pres">
      <dgm:prSet presAssocID="{AECA12CC-73B4-4BA5-A524-A2EDD24842DF}" presName="sibTrans" presStyleCnt="0"/>
      <dgm:spPr/>
    </dgm:pt>
    <dgm:pt modelId="{0BAD8A9E-7F2B-4655-AB16-914706F7EDA4}" type="pres">
      <dgm:prSet presAssocID="{4AD9D5B8-CFC9-4416-A77A-5267B613B0EB}" presName="node" presStyleLbl="node1" presStyleIdx="6" presStyleCnt="9">
        <dgm:presLayoutVars>
          <dgm:bulletEnabled val="1"/>
        </dgm:presLayoutVars>
      </dgm:prSet>
      <dgm:spPr/>
    </dgm:pt>
    <dgm:pt modelId="{8DCDC92E-5C65-40C6-9233-087D61BA3BAD}" type="pres">
      <dgm:prSet presAssocID="{6EE0C0FF-8FFB-4659-914C-1CB65CC7D181}" presName="sibTrans" presStyleCnt="0"/>
      <dgm:spPr/>
    </dgm:pt>
    <dgm:pt modelId="{4BE9E2E6-2525-423E-A8FE-9B7FED951E3F}" type="pres">
      <dgm:prSet presAssocID="{69A800A9-2FE5-40D9-83A4-8802754853AC}" presName="node" presStyleLbl="node1" presStyleIdx="7" presStyleCnt="9">
        <dgm:presLayoutVars>
          <dgm:bulletEnabled val="1"/>
        </dgm:presLayoutVars>
      </dgm:prSet>
      <dgm:spPr/>
    </dgm:pt>
    <dgm:pt modelId="{EDFDC712-5ADA-4B66-BE33-18CD33BCC326}" type="pres">
      <dgm:prSet presAssocID="{5944D091-5792-401B-85E3-794BDD2C1333}" presName="sibTrans" presStyleCnt="0"/>
      <dgm:spPr/>
    </dgm:pt>
    <dgm:pt modelId="{DC322D52-FE3C-42C6-B724-24A149904694}" type="pres">
      <dgm:prSet presAssocID="{54153971-52DF-49FA-96F3-E43410C08EA2}" presName="node" presStyleLbl="node1" presStyleIdx="8" presStyleCnt="9">
        <dgm:presLayoutVars>
          <dgm:bulletEnabled val="1"/>
        </dgm:presLayoutVars>
      </dgm:prSet>
      <dgm:spPr/>
    </dgm:pt>
  </dgm:ptLst>
  <dgm:cxnLst>
    <dgm:cxn modelId="{A9C7620A-01A5-4F66-91AE-C0FCBAC11C18}" srcId="{62878141-3EA0-411C-A8FB-2FBD97EAEAC4}" destId="{E7754A50-D0E6-4267-8919-D2E3D52D1C8D}" srcOrd="0" destOrd="0" parTransId="{A0957A5E-EB28-46F9-A7E4-607A30199F50}" sibTransId="{72EE1965-F9B2-4165-AB5A-D99DC7FCED2F}"/>
    <dgm:cxn modelId="{72213F15-1F40-40C5-A425-0BC19F77A476}" type="presOf" srcId="{F1DF88B5-9F7B-4556-9493-9D12E53A8D3E}" destId="{4DB84338-5BFA-446F-B85F-C24CD48AA81E}" srcOrd="0" destOrd="1" presId="urn:microsoft.com/office/officeart/2005/8/layout/default"/>
    <dgm:cxn modelId="{E2E0D518-F29F-479F-953A-2CEA8CFC7EEC}" type="presOf" srcId="{40A6C40F-A6D3-451B-B723-A6AAF4E3E301}" destId="{4BE9E2E6-2525-423E-A8FE-9B7FED951E3F}" srcOrd="0" destOrd="1" presId="urn:microsoft.com/office/officeart/2005/8/layout/default"/>
    <dgm:cxn modelId="{B6D86C21-6C68-4BF9-BE5C-6FF0656A7DFB}" type="presOf" srcId="{C9A6077F-E05C-45E2-A9DE-38981F6204FB}" destId="{4DB84338-5BFA-446F-B85F-C24CD48AA81E}" srcOrd="0" destOrd="0" presId="urn:microsoft.com/office/officeart/2005/8/layout/default"/>
    <dgm:cxn modelId="{4ED11126-A2AA-4B3E-8045-57E052AF2A1F}" srcId="{F7007FC8-DF96-4736-9BC6-8D31B2DF08DF}" destId="{4AD9D5B8-CFC9-4416-A77A-5267B613B0EB}" srcOrd="6" destOrd="0" parTransId="{AA1365DC-5586-4AC5-9881-1BC89E596C4C}" sibTransId="{6EE0C0FF-8FFB-4659-914C-1CB65CC7D181}"/>
    <dgm:cxn modelId="{2F3B112E-B5A2-40E9-A878-5558577402C6}" type="presOf" srcId="{C05A235A-8799-42FF-AF6E-8A5A8E2A6E1A}" destId="{E5BDC35F-5FDD-4587-B8A4-E1B8ECF3035A}" srcOrd="0" destOrd="3" presId="urn:microsoft.com/office/officeart/2005/8/layout/default"/>
    <dgm:cxn modelId="{9ADD8F2F-2781-47A0-8900-21C98BC1EBDE}" type="presOf" srcId="{62878141-3EA0-411C-A8FB-2FBD97EAEAC4}" destId="{5E8720F7-7233-47EA-86C2-03924C10B251}" srcOrd="0" destOrd="0" presId="urn:microsoft.com/office/officeart/2005/8/layout/default"/>
    <dgm:cxn modelId="{247DBA2F-0425-432B-920E-4A7174EDEE94}" type="presOf" srcId="{3691A733-2463-4563-B8D2-71A8F5172ACA}" destId="{E5BDC35F-5FDD-4587-B8A4-E1B8ECF3035A}" srcOrd="0" destOrd="2" presId="urn:microsoft.com/office/officeart/2005/8/layout/default"/>
    <dgm:cxn modelId="{90DF7435-A1F5-4D02-8EB7-DADD5C746774}" srcId="{4AD9D5B8-CFC9-4416-A77A-5267B613B0EB}" destId="{53521C81-5894-49BA-8E47-670AB1442905}" srcOrd="0" destOrd="0" parTransId="{DCCBAB0C-F4C4-488B-A67D-F6824413E772}" sibTransId="{20C8CFD8-3642-494F-B4BE-114AB6C2BB29}"/>
    <dgm:cxn modelId="{001D5C3C-1F16-4237-9752-F69FDEC33984}" type="presOf" srcId="{3121B9B4-237C-483D-8DD1-B900663C1790}" destId="{43AC5FDB-AFFC-4A06-A273-3918927122A3}" srcOrd="0" destOrd="1" presId="urn:microsoft.com/office/officeart/2005/8/layout/default"/>
    <dgm:cxn modelId="{BA62DC46-9B4C-438D-9C8A-8DC9C04F053B}" srcId="{F7007FC8-DF96-4736-9BC6-8D31B2DF08DF}" destId="{A7130128-4A11-4D80-96A7-F208D3A59211}" srcOrd="4" destOrd="0" parTransId="{0800632D-F69F-44B7-AC63-810328E1F112}" sibTransId="{0E600D20-A23B-4FF8-B919-372E1E995522}"/>
    <dgm:cxn modelId="{60181367-3D4D-4A9D-A648-1456A04760D5}" type="presOf" srcId="{D0DC60C3-FED6-41D1-AB4A-9F8898A2A8B0}" destId="{5E8720F7-7233-47EA-86C2-03924C10B251}" srcOrd="0" destOrd="2" presId="urn:microsoft.com/office/officeart/2005/8/layout/default"/>
    <dgm:cxn modelId="{9691066A-10F8-461B-84AF-90190F8E70FF}" type="presOf" srcId="{6D0DB4B5-17EB-4E6E-AE95-08AE917EB8FE}" destId="{4DB84338-5BFA-446F-B85F-C24CD48AA81E}" srcOrd="0" destOrd="3" presId="urn:microsoft.com/office/officeart/2005/8/layout/default"/>
    <dgm:cxn modelId="{8B86B96B-F042-4E7B-A10C-37104DB14C29}" type="presOf" srcId="{E7754A50-D0E6-4267-8919-D2E3D52D1C8D}" destId="{5E8720F7-7233-47EA-86C2-03924C10B251}" srcOrd="0" destOrd="1" presId="urn:microsoft.com/office/officeart/2005/8/layout/default"/>
    <dgm:cxn modelId="{93BB6270-9A10-4415-A558-A578AED487A3}" srcId="{F7007FC8-DF96-4736-9BC6-8D31B2DF08DF}" destId="{62878141-3EA0-411C-A8FB-2FBD97EAEAC4}" srcOrd="5" destOrd="0" parTransId="{A730AF08-E4F8-4FBC-B4B1-E605D779142E}" sibTransId="{AECA12CC-73B4-4BA5-A524-A2EDD24842DF}"/>
    <dgm:cxn modelId="{F76E537A-8BBC-454B-A2A5-F34EE5C73A74}" type="presOf" srcId="{74F75F84-ECDB-4FE2-B9D8-3F0981550D1D}" destId="{78FD4B9E-B149-455D-ABC8-C862A0089261}" srcOrd="0" destOrd="0" presId="urn:microsoft.com/office/officeart/2005/8/layout/default"/>
    <dgm:cxn modelId="{01065B84-00AC-4330-A1F8-9C00BA7111DC}" type="presOf" srcId="{4F7B2A65-1F0E-4231-9A79-DBB82E8C762B}" destId="{4BE9E2E6-2525-423E-A8FE-9B7FED951E3F}" srcOrd="0" destOrd="2" presId="urn:microsoft.com/office/officeart/2005/8/layout/default"/>
    <dgm:cxn modelId="{7BDF3A8B-6F00-4FB6-ACE9-3F0F0A0D8037}" type="presOf" srcId="{329EA3F7-1DD8-4B70-A119-5BB11CB0FBFC}" destId="{E5BDC35F-5FDD-4587-B8A4-E1B8ECF3035A}" srcOrd="0" destOrd="1" presId="urn:microsoft.com/office/officeart/2005/8/layout/default"/>
    <dgm:cxn modelId="{39D70B92-24A1-4D70-82EB-3814E880091A}" type="presOf" srcId="{9D06FE93-B769-4135-98D2-3F649B7B1BE7}" destId="{78FD4B9E-B149-455D-ABC8-C862A0089261}" srcOrd="0" destOrd="1" presId="urn:microsoft.com/office/officeart/2005/8/layout/default"/>
    <dgm:cxn modelId="{37283294-AC5E-4139-82B3-1BDE63734599}" type="presOf" srcId="{1E97659C-EE51-42F4-A30D-D91C2A3101F5}" destId="{4DB84338-5BFA-446F-B85F-C24CD48AA81E}" srcOrd="0" destOrd="2" presId="urn:microsoft.com/office/officeart/2005/8/layout/default"/>
    <dgm:cxn modelId="{1C79279B-5F86-43AF-8E83-AB4D06E3EA47}" type="presOf" srcId="{02614EBB-2948-4668-BFAE-A0F1A7939CD8}" destId="{69943FE6-F9D8-4AF4-81E1-BB2B505CCC79}" srcOrd="0" destOrd="0" presId="urn:microsoft.com/office/officeart/2005/8/layout/default"/>
    <dgm:cxn modelId="{F8C2139E-C841-4745-B6F5-3544CF48C847}" type="presOf" srcId="{A7130128-4A11-4D80-96A7-F208D3A59211}" destId="{E5BDC35F-5FDD-4587-B8A4-E1B8ECF3035A}" srcOrd="0" destOrd="0" presId="urn:microsoft.com/office/officeart/2005/8/layout/default"/>
    <dgm:cxn modelId="{C6CED5A1-4B27-485D-856C-3D33B5FFB284}" srcId="{A91CAC90-373F-4E80-960E-F05D695B98C4}" destId="{3121B9B4-237C-483D-8DD1-B900663C1790}" srcOrd="0" destOrd="0" parTransId="{B6F4D2D1-D82C-4C3D-87CE-AA0B5239C340}" sibTransId="{F1B6D979-A41B-43F7-94EE-572605E19481}"/>
    <dgm:cxn modelId="{28A209A2-37F8-4F99-A29F-2984D62BD06B}" srcId="{F7007FC8-DF96-4736-9BC6-8D31B2DF08DF}" destId="{A91CAC90-373F-4E80-960E-F05D695B98C4}" srcOrd="1" destOrd="0" parTransId="{EC4DF56A-F424-469B-BDB4-50B58FF639EE}" sibTransId="{BF44FA89-7D19-4B05-8410-C48AC18B662F}"/>
    <dgm:cxn modelId="{8D54DBA5-3E92-4060-AC01-4A2F769CFDA1}" type="presOf" srcId="{69A800A9-2FE5-40D9-83A4-8802754853AC}" destId="{4BE9E2E6-2525-423E-A8FE-9B7FED951E3F}" srcOrd="0" destOrd="0" presId="urn:microsoft.com/office/officeart/2005/8/layout/default"/>
    <dgm:cxn modelId="{18709BA6-F0C9-45B0-8EFE-54D943953915}" srcId="{74F75F84-ECDB-4FE2-B9D8-3F0981550D1D}" destId="{9D06FE93-B769-4135-98D2-3F649B7B1BE7}" srcOrd="0" destOrd="0" parTransId="{432C6D23-DA45-44B7-B562-B3154A1515A6}" sibTransId="{41165775-EDA2-43B7-BD8C-C2E0D2C412A3}"/>
    <dgm:cxn modelId="{B4628FB0-948F-4198-8E3A-A34BF30A15A4}" srcId="{C9A6077F-E05C-45E2-A9DE-38981F6204FB}" destId="{1E97659C-EE51-42F4-A30D-D91C2A3101F5}" srcOrd="1" destOrd="0" parTransId="{7D625FA9-1C8D-4D35-BD31-6F075CB66432}" sibTransId="{90300FDB-2405-4307-B61B-D6FB8ECBB788}"/>
    <dgm:cxn modelId="{9E1076B3-C842-4E90-AF76-0083F2423A43}" srcId="{C9A6077F-E05C-45E2-A9DE-38981F6204FB}" destId="{F1DF88B5-9F7B-4556-9493-9D12E53A8D3E}" srcOrd="0" destOrd="0" parTransId="{77DA2EEE-5DBE-4F85-BDE1-A922197CDE04}" sibTransId="{946C3DE2-6C47-4801-8185-E1140EEC6651}"/>
    <dgm:cxn modelId="{E892CFB6-9C79-4EBA-AB82-90E2549ADBBA}" srcId="{F7007FC8-DF96-4736-9BC6-8D31B2DF08DF}" destId="{74F75F84-ECDB-4FE2-B9D8-3F0981550D1D}" srcOrd="0" destOrd="0" parTransId="{D00E2FA6-7D3A-4562-BFCF-9F22460CB4EF}" sibTransId="{09D56129-624B-4BA7-B9BA-70EBEEDA46F8}"/>
    <dgm:cxn modelId="{669B68B7-8615-494E-B3AA-E271EDBE8ED4}" type="presOf" srcId="{A91CAC90-373F-4E80-960E-F05D695B98C4}" destId="{43AC5FDB-AFFC-4A06-A273-3918927122A3}" srcOrd="0" destOrd="0" presId="urn:microsoft.com/office/officeart/2005/8/layout/default"/>
    <dgm:cxn modelId="{3639D5B7-677D-473F-AE9F-A9313214B517}" srcId="{69A800A9-2FE5-40D9-83A4-8802754853AC}" destId="{40A6C40F-A6D3-451B-B723-A6AAF4E3E301}" srcOrd="0" destOrd="0" parTransId="{9DB4F33E-ACA9-4A89-922E-95FA750F3CD8}" sibTransId="{F55789B3-33C7-45B2-8511-A7F960E644D9}"/>
    <dgm:cxn modelId="{861F0ECC-BF3F-47E4-B979-0F38C3A4EBE0}" type="presOf" srcId="{53521C81-5894-49BA-8E47-670AB1442905}" destId="{0BAD8A9E-7F2B-4655-AB16-914706F7EDA4}" srcOrd="0" destOrd="1" presId="urn:microsoft.com/office/officeart/2005/8/layout/default"/>
    <dgm:cxn modelId="{CAA759CF-74FB-4875-A51C-B51F671D5317}" type="presOf" srcId="{54153971-52DF-49FA-96F3-E43410C08EA2}" destId="{DC322D52-FE3C-42C6-B724-24A149904694}" srcOrd="0" destOrd="0" presId="urn:microsoft.com/office/officeart/2005/8/layout/default"/>
    <dgm:cxn modelId="{0AE8E8CF-C2C6-4EB0-86D1-287067BC955F}" srcId="{F7007FC8-DF96-4736-9BC6-8D31B2DF08DF}" destId="{02614EBB-2948-4668-BFAE-A0F1A7939CD8}" srcOrd="3" destOrd="0" parTransId="{B7D3FAFC-F141-4760-A2E3-1911294A03F7}" sibTransId="{723174D1-166B-4B69-B1A3-43CAA25E5A53}"/>
    <dgm:cxn modelId="{A58887D0-7AAD-48E7-ACEC-F493069A1C53}" srcId="{F7007FC8-DF96-4736-9BC6-8D31B2DF08DF}" destId="{54153971-52DF-49FA-96F3-E43410C08EA2}" srcOrd="8" destOrd="0" parTransId="{7342A464-1AE8-4A9B-B469-4179DC4D2CC3}" sibTransId="{B7379BD9-25A1-4F2A-8E21-3484368A9F64}"/>
    <dgm:cxn modelId="{804830D1-1A02-44CD-A66E-70BF47A5D5FD}" srcId="{A7130128-4A11-4D80-96A7-F208D3A59211}" destId="{3691A733-2463-4563-B8D2-71A8F5172ACA}" srcOrd="1" destOrd="0" parTransId="{5CB6C149-C7EA-439A-BA0F-403F804C4569}" sibTransId="{224FC324-9994-4369-9055-14FFD3D06F3B}"/>
    <dgm:cxn modelId="{573C48D5-FE0D-4890-8508-5DF5EAE50E80}" srcId="{69A800A9-2FE5-40D9-83A4-8802754853AC}" destId="{4F7B2A65-1F0E-4231-9A79-DBB82E8C762B}" srcOrd="1" destOrd="0" parTransId="{E25424F3-BE25-4935-BB30-D7C1193980D1}" sibTransId="{2F131BF4-A4D7-470F-9678-DEBA38B81594}"/>
    <dgm:cxn modelId="{6EED7CD5-9412-4539-BD2C-99276F003E8A}" type="presOf" srcId="{F7007FC8-DF96-4736-9BC6-8D31B2DF08DF}" destId="{80C6CB19-75F3-45D9-83E3-1F23E5A436AB}" srcOrd="0" destOrd="0" presId="urn:microsoft.com/office/officeart/2005/8/layout/default"/>
    <dgm:cxn modelId="{9F3A94DA-67EA-43F1-AC7E-9220910538D5}" srcId="{C9A6077F-E05C-45E2-A9DE-38981F6204FB}" destId="{6D0DB4B5-17EB-4E6E-AE95-08AE917EB8FE}" srcOrd="2" destOrd="0" parTransId="{0B844A51-B519-4B26-BC9E-2F289F2F0AAB}" sibTransId="{8FBD2FBC-9DE7-4118-9C56-D384FD7801AA}"/>
    <dgm:cxn modelId="{89CF86DB-EBA2-4783-8E11-ADD470DB803C}" srcId="{F7007FC8-DF96-4736-9BC6-8D31B2DF08DF}" destId="{69A800A9-2FE5-40D9-83A4-8802754853AC}" srcOrd="7" destOrd="0" parTransId="{FAD30C0B-40E5-44E0-8BBD-79460E5C4A75}" sibTransId="{5944D091-5792-401B-85E3-794BDD2C1333}"/>
    <dgm:cxn modelId="{D10D06DC-9B05-4553-BF62-EE5C8A6AE49C}" srcId="{62878141-3EA0-411C-A8FB-2FBD97EAEAC4}" destId="{D0DC60C3-FED6-41D1-AB4A-9F8898A2A8B0}" srcOrd="1" destOrd="0" parTransId="{FEE8AE86-1FFE-40F3-BCED-953616F07B4A}" sibTransId="{AC89DD46-D80B-4F01-9DC7-0673077A5BFC}"/>
    <dgm:cxn modelId="{A6660CE0-619F-4D95-99AB-FDF78096CC6F}" srcId="{A7130128-4A11-4D80-96A7-F208D3A59211}" destId="{C05A235A-8799-42FF-AF6E-8A5A8E2A6E1A}" srcOrd="2" destOrd="0" parTransId="{EBEE71A8-813F-407A-A7A6-7A87F8648637}" sibTransId="{489D212A-8C28-42F6-B707-11DC53CBF101}"/>
    <dgm:cxn modelId="{F937F8E7-8762-44A4-A570-4D3B231E5925}" srcId="{F7007FC8-DF96-4736-9BC6-8D31B2DF08DF}" destId="{C9A6077F-E05C-45E2-A9DE-38981F6204FB}" srcOrd="2" destOrd="0" parTransId="{4B2B81A5-2559-47AB-9B03-32DE9467E233}" sibTransId="{F6462620-A5A6-40A2-9FB0-E9604B9B8C97}"/>
    <dgm:cxn modelId="{35D401EC-2CBD-45CC-BDA8-A131A7CF6552}" type="presOf" srcId="{4AD9D5B8-CFC9-4416-A77A-5267B613B0EB}" destId="{0BAD8A9E-7F2B-4655-AB16-914706F7EDA4}" srcOrd="0" destOrd="0" presId="urn:microsoft.com/office/officeart/2005/8/layout/default"/>
    <dgm:cxn modelId="{F364C3F6-2569-4E05-8FD4-1E603A41FCEF}" srcId="{A7130128-4A11-4D80-96A7-F208D3A59211}" destId="{329EA3F7-1DD8-4B70-A119-5BB11CB0FBFC}" srcOrd="0" destOrd="0" parTransId="{4454A0F0-B140-401B-9290-E7C7B63F7A96}" sibTransId="{21297234-4574-4B94-9A69-3A2F7BED4A11}"/>
    <dgm:cxn modelId="{D18B404A-4738-4C52-B32D-A31D2A3120E7}" type="presParOf" srcId="{80C6CB19-75F3-45D9-83E3-1F23E5A436AB}" destId="{78FD4B9E-B149-455D-ABC8-C862A0089261}" srcOrd="0" destOrd="0" presId="urn:microsoft.com/office/officeart/2005/8/layout/default"/>
    <dgm:cxn modelId="{6C70F646-BB70-46AE-B48E-0C7F48A455E2}" type="presParOf" srcId="{80C6CB19-75F3-45D9-83E3-1F23E5A436AB}" destId="{DC054A6F-64B0-4087-B2A5-515F34AF443A}" srcOrd="1" destOrd="0" presId="urn:microsoft.com/office/officeart/2005/8/layout/default"/>
    <dgm:cxn modelId="{1A034EBE-F3A2-4001-9D4D-E0AD83C49F97}" type="presParOf" srcId="{80C6CB19-75F3-45D9-83E3-1F23E5A436AB}" destId="{43AC5FDB-AFFC-4A06-A273-3918927122A3}" srcOrd="2" destOrd="0" presId="urn:microsoft.com/office/officeart/2005/8/layout/default"/>
    <dgm:cxn modelId="{4D8BE5A8-4791-4231-96FC-355C513C34FA}" type="presParOf" srcId="{80C6CB19-75F3-45D9-83E3-1F23E5A436AB}" destId="{1D9EAA11-432D-45CF-8851-E24127DB9C7D}" srcOrd="3" destOrd="0" presId="urn:microsoft.com/office/officeart/2005/8/layout/default"/>
    <dgm:cxn modelId="{0B6652D4-91FB-4BFE-BA85-F98A39688D4B}" type="presParOf" srcId="{80C6CB19-75F3-45D9-83E3-1F23E5A436AB}" destId="{4DB84338-5BFA-446F-B85F-C24CD48AA81E}" srcOrd="4" destOrd="0" presId="urn:microsoft.com/office/officeart/2005/8/layout/default"/>
    <dgm:cxn modelId="{894EFFB4-660E-4E1D-BBE5-53636FC30FCE}" type="presParOf" srcId="{80C6CB19-75F3-45D9-83E3-1F23E5A436AB}" destId="{7287BF1C-D394-406F-9207-31731C61AF0F}" srcOrd="5" destOrd="0" presId="urn:microsoft.com/office/officeart/2005/8/layout/default"/>
    <dgm:cxn modelId="{9165D970-C609-4E53-8CF6-95D8F185E035}" type="presParOf" srcId="{80C6CB19-75F3-45D9-83E3-1F23E5A436AB}" destId="{69943FE6-F9D8-4AF4-81E1-BB2B505CCC79}" srcOrd="6" destOrd="0" presId="urn:microsoft.com/office/officeart/2005/8/layout/default"/>
    <dgm:cxn modelId="{3B6EB5EA-21A2-4FD5-927D-6EE37CDA2444}" type="presParOf" srcId="{80C6CB19-75F3-45D9-83E3-1F23E5A436AB}" destId="{601F72EC-3909-4BFB-B97D-75B4A1336581}" srcOrd="7" destOrd="0" presId="urn:microsoft.com/office/officeart/2005/8/layout/default"/>
    <dgm:cxn modelId="{723858C9-A49A-4E0C-A4A7-EACF67121560}" type="presParOf" srcId="{80C6CB19-75F3-45D9-83E3-1F23E5A436AB}" destId="{E5BDC35F-5FDD-4587-B8A4-E1B8ECF3035A}" srcOrd="8" destOrd="0" presId="urn:microsoft.com/office/officeart/2005/8/layout/default"/>
    <dgm:cxn modelId="{59F96445-D8C3-4194-9D49-0C9A39894029}" type="presParOf" srcId="{80C6CB19-75F3-45D9-83E3-1F23E5A436AB}" destId="{571EF920-046F-44B1-97AB-3128E61FA5E2}" srcOrd="9" destOrd="0" presId="urn:microsoft.com/office/officeart/2005/8/layout/default"/>
    <dgm:cxn modelId="{ECD2948E-E7F2-4368-9888-6B0CC3E8CFD2}" type="presParOf" srcId="{80C6CB19-75F3-45D9-83E3-1F23E5A436AB}" destId="{5E8720F7-7233-47EA-86C2-03924C10B251}" srcOrd="10" destOrd="0" presId="urn:microsoft.com/office/officeart/2005/8/layout/default"/>
    <dgm:cxn modelId="{51E64A2E-BD46-4D9A-A674-142FBFC5DD18}" type="presParOf" srcId="{80C6CB19-75F3-45D9-83E3-1F23E5A436AB}" destId="{2D3A3E59-BA58-46D3-83C0-6874DDDF19A6}" srcOrd="11" destOrd="0" presId="urn:microsoft.com/office/officeart/2005/8/layout/default"/>
    <dgm:cxn modelId="{531FCADE-42EF-4A3C-AF58-C841064304E8}" type="presParOf" srcId="{80C6CB19-75F3-45D9-83E3-1F23E5A436AB}" destId="{0BAD8A9E-7F2B-4655-AB16-914706F7EDA4}" srcOrd="12" destOrd="0" presId="urn:microsoft.com/office/officeart/2005/8/layout/default"/>
    <dgm:cxn modelId="{9695B02B-A7FC-4E6E-80C9-8BFBDA5ECE9C}" type="presParOf" srcId="{80C6CB19-75F3-45D9-83E3-1F23E5A436AB}" destId="{8DCDC92E-5C65-40C6-9233-087D61BA3BAD}" srcOrd="13" destOrd="0" presId="urn:microsoft.com/office/officeart/2005/8/layout/default"/>
    <dgm:cxn modelId="{C1F0BE89-FF7D-4E14-BF45-C32A296E3B8D}" type="presParOf" srcId="{80C6CB19-75F3-45D9-83E3-1F23E5A436AB}" destId="{4BE9E2E6-2525-423E-A8FE-9B7FED951E3F}" srcOrd="14" destOrd="0" presId="urn:microsoft.com/office/officeart/2005/8/layout/default"/>
    <dgm:cxn modelId="{F05DB6F7-3C2A-49AD-A6B7-50C7494D1F1E}" type="presParOf" srcId="{80C6CB19-75F3-45D9-83E3-1F23E5A436AB}" destId="{EDFDC712-5ADA-4B66-BE33-18CD33BCC326}" srcOrd="15" destOrd="0" presId="urn:microsoft.com/office/officeart/2005/8/layout/default"/>
    <dgm:cxn modelId="{77981B4E-90A7-4BD8-9A7F-9733EEB24763}" type="presParOf" srcId="{80C6CB19-75F3-45D9-83E3-1F23E5A436AB}" destId="{DC322D52-FE3C-42C6-B724-24A149904694}" srcOrd="16" destOrd="0" presId="urn:microsoft.com/office/officeart/2005/8/layout/defaul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476D2-8399-437F-8162-A2D0E212972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858F55E-667D-40E0-A7E5-DBFA43D8EF11}">
      <dgm:prSet phldrT="[Text]" custT="1"/>
      <dgm:spPr>
        <a:solidFill>
          <a:srgbClr val="001E96"/>
        </a:solidFill>
      </dgm:spPr>
      <dgm:t>
        <a:bodyPr/>
        <a:lstStyle/>
        <a:p>
          <a:r>
            <a:rPr lang="cs-CZ" sz="2400" dirty="0"/>
            <a:t>MAX. výše příspěvku 15 000,- Kč</a:t>
          </a:r>
        </a:p>
        <a:p>
          <a:r>
            <a:rPr lang="cs-CZ" sz="2400" dirty="0"/>
            <a:t>Po dobu MAX. 9 měsíců</a:t>
          </a:r>
          <a:endParaRPr lang="cs-CZ" sz="1600" dirty="0"/>
        </a:p>
      </dgm:t>
    </dgm:pt>
    <dgm:pt modelId="{BB78910D-FE38-4F5D-BEA2-7353B23F89C8}" type="parTrans" cxnId="{A1E32420-32B0-4F13-89B5-CFFAF8E56545}">
      <dgm:prSet/>
      <dgm:spPr/>
      <dgm:t>
        <a:bodyPr/>
        <a:lstStyle/>
        <a:p>
          <a:endParaRPr lang="cs-CZ"/>
        </a:p>
      </dgm:t>
    </dgm:pt>
    <dgm:pt modelId="{B7FC633E-135B-46EE-8FD2-EEFF59CE910C}" type="sibTrans" cxnId="{A1E32420-32B0-4F13-89B5-CFFAF8E56545}">
      <dgm:prSet/>
      <dgm:spPr/>
      <dgm:t>
        <a:bodyPr/>
        <a:lstStyle/>
        <a:p>
          <a:endParaRPr lang="cs-CZ"/>
        </a:p>
      </dgm:t>
    </dgm:pt>
    <dgm:pt modelId="{F425F4C7-E2AD-4920-BFC3-1758F8D4FE18}" type="pres">
      <dgm:prSet presAssocID="{3FA476D2-8399-437F-8162-A2D0E212972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8F7178-3B4B-453D-8951-F7FF33852EAB}" type="pres">
      <dgm:prSet presAssocID="{6858F55E-667D-40E0-A7E5-DBFA43D8EF11}" presName="vertOne" presStyleCnt="0"/>
      <dgm:spPr/>
    </dgm:pt>
    <dgm:pt modelId="{6800B695-4465-4203-BA95-B021110C0BA3}" type="pres">
      <dgm:prSet presAssocID="{6858F55E-667D-40E0-A7E5-DBFA43D8EF11}" presName="txOne" presStyleLbl="node0" presStyleIdx="0" presStyleCnt="1" custScaleY="40151" custLinFactNeighborY="-67910">
        <dgm:presLayoutVars>
          <dgm:chPref val="3"/>
        </dgm:presLayoutVars>
      </dgm:prSet>
      <dgm:spPr/>
    </dgm:pt>
    <dgm:pt modelId="{68024613-5A22-411A-A72C-497ACD9157C9}" type="pres">
      <dgm:prSet presAssocID="{6858F55E-667D-40E0-A7E5-DBFA43D8EF11}" presName="horzOne" presStyleCnt="0"/>
      <dgm:spPr/>
    </dgm:pt>
  </dgm:ptLst>
  <dgm:cxnLst>
    <dgm:cxn modelId="{A1E32420-32B0-4F13-89B5-CFFAF8E56545}" srcId="{3FA476D2-8399-437F-8162-A2D0E2129725}" destId="{6858F55E-667D-40E0-A7E5-DBFA43D8EF11}" srcOrd="0" destOrd="0" parTransId="{BB78910D-FE38-4F5D-BEA2-7353B23F89C8}" sibTransId="{B7FC633E-135B-46EE-8FD2-EEFF59CE910C}"/>
    <dgm:cxn modelId="{E0AD7E7D-AAC8-45F6-AF80-81D12357092F}" type="presOf" srcId="{6858F55E-667D-40E0-A7E5-DBFA43D8EF11}" destId="{6800B695-4465-4203-BA95-B021110C0BA3}" srcOrd="0" destOrd="0" presId="urn:microsoft.com/office/officeart/2005/8/layout/hierarchy4"/>
    <dgm:cxn modelId="{AA1E878C-2E91-44C4-B905-CB010E512E14}" type="presOf" srcId="{3FA476D2-8399-437F-8162-A2D0E2129725}" destId="{F425F4C7-E2AD-4920-BFC3-1758F8D4FE18}" srcOrd="0" destOrd="0" presId="urn:microsoft.com/office/officeart/2005/8/layout/hierarchy4"/>
    <dgm:cxn modelId="{AED6D754-442B-4EAA-BAC1-0EB330176E82}" type="presParOf" srcId="{F425F4C7-E2AD-4920-BFC3-1758F8D4FE18}" destId="{D58F7178-3B4B-453D-8951-F7FF33852EAB}" srcOrd="0" destOrd="0" presId="urn:microsoft.com/office/officeart/2005/8/layout/hierarchy4"/>
    <dgm:cxn modelId="{2954230E-2892-4F39-9075-E3B5D1EAA46C}" type="presParOf" srcId="{D58F7178-3B4B-453D-8951-F7FF33852EAB}" destId="{6800B695-4465-4203-BA95-B021110C0BA3}" srcOrd="0" destOrd="0" presId="urn:microsoft.com/office/officeart/2005/8/layout/hierarchy4"/>
    <dgm:cxn modelId="{9C3C23AB-86C7-4C2A-B61E-2D8645F1F5B8}" type="presParOf" srcId="{D58F7178-3B4B-453D-8951-F7FF33852EAB}" destId="{68024613-5A22-411A-A72C-497ACD9157C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BA1F7-8DA4-41BC-95F0-A66B289F4BEA}">
      <dsp:nvSpPr>
        <dsp:cNvPr id="0" name=""/>
        <dsp:cNvSpPr/>
      </dsp:nvSpPr>
      <dsp:spPr>
        <a:xfrm>
          <a:off x="886302" y="3673340"/>
          <a:ext cx="294069" cy="1169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034" y="0"/>
              </a:lnTo>
              <a:lnTo>
                <a:pt x="147034" y="1169313"/>
              </a:lnTo>
              <a:lnTo>
                <a:pt x="294069" y="1169313"/>
              </a:lnTo>
            </a:path>
          </a:pathLst>
        </a:custGeom>
        <a:noFill/>
        <a:ln w="25400" cap="flat" cmpd="sng" algn="ctr">
          <a:solidFill>
            <a:srgbClr val="7FC34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003193" y="4227854"/>
        <a:ext cx="60286" cy="60286"/>
      </dsp:txXfrm>
    </dsp:sp>
    <dsp:sp modelId="{B2E8D2F5-CDD4-472F-BBCE-20D8C71CDA4F}">
      <dsp:nvSpPr>
        <dsp:cNvPr id="0" name=""/>
        <dsp:cNvSpPr/>
      </dsp:nvSpPr>
      <dsp:spPr>
        <a:xfrm>
          <a:off x="886302" y="3567674"/>
          <a:ext cx="294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5666"/>
              </a:moveTo>
              <a:lnTo>
                <a:pt x="147034" y="105666"/>
              </a:lnTo>
              <a:lnTo>
                <a:pt x="147034" y="45720"/>
              </a:lnTo>
              <a:lnTo>
                <a:pt x="294069" y="45720"/>
              </a:lnTo>
            </a:path>
          </a:pathLst>
        </a:custGeom>
        <a:noFill/>
        <a:ln w="25400" cap="flat" cmpd="sng" algn="ctr">
          <a:solidFill>
            <a:srgbClr val="7FC34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025833" y="3605891"/>
        <a:ext cx="15005" cy="15005"/>
      </dsp:txXfrm>
    </dsp:sp>
    <dsp:sp modelId="{F26EB760-6463-43FD-8BAC-54461CF61CD0}">
      <dsp:nvSpPr>
        <dsp:cNvPr id="0" name=""/>
        <dsp:cNvSpPr/>
      </dsp:nvSpPr>
      <dsp:spPr>
        <a:xfrm>
          <a:off x="6845366" y="2384135"/>
          <a:ext cx="315221" cy="1905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610" y="0"/>
              </a:lnTo>
              <a:lnTo>
                <a:pt x="157610" y="1905675"/>
              </a:lnTo>
              <a:lnTo>
                <a:pt x="315221" y="1905675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6954688" y="3288683"/>
        <a:ext cx="96578" cy="96578"/>
      </dsp:txXfrm>
    </dsp:sp>
    <dsp:sp modelId="{6BD2CA30-90BA-4EFA-8DD6-AD38FD5ABB25}">
      <dsp:nvSpPr>
        <dsp:cNvPr id="0" name=""/>
        <dsp:cNvSpPr/>
      </dsp:nvSpPr>
      <dsp:spPr>
        <a:xfrm>
          <a:off x="6845366" y="2384135"/>
          <a:ext cx="315221" cy="905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610" y="0"/>
              </a:lnTo>
              <a:lnTo>
                <a:pt x="157610" y="905328"/>
              </a:lnTo>
              <a:lnTo>
                <a:pt x="315221" y="905328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979011" y="2812833"/>
        <a:ext cx="47931" cy="47931"/>
      </dsp:txXfrm>
    </dsp:sp>
    <dsp:sp modelId="{232E90F5-3326-469F-9D7B-6BE5DB155934}">
      <dsp:nvSpPr>
        <dsp:cNvPr id="0" name=""/>
        <dsp:cNvSpPr/>
      </dsp:nvSpPr>
      <dsp:spPr>
        <a:xfrm>
          <a:off x="6845366" y="2313339"/>
          <a:ext cx="3152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0795"/>
              </a:moveTo>
              <a:lnTo>
                <a:pt x="157610" y="70795"/>
              </a:lnTo>
              <a:lnTo>
                <a:pt x="157610" y="45720"/>
              </a:lnTo>
              <a:lnTo>
                <a:pt x="315221" y="4572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995072" y="2351153"/>
        <a:ext cx="15810" cy="15810"/>
      </dsp:txXfrm>
    </dsp:sp>
    <dsp:sp modelId="{F1994E91-F6BB-45BB-8F40-F4858ACBD36E}">
      <dsp:nvSpPr>
        <dsp:cNvPr id="0" name=""/>
        <dsp:cNvSpPr/>
      </dsp:nvSpPr>
      <dsp:spPr>
        <a:xfrm>
          <a:off x="6845366" y="1383788"/>
          <a:ext cx="315221" cy="1000346"/>
        </a:xfrm>
        <a:custGeom>
          <a:avLst/>
          <a:gdLst/>
          <a:ahLst/>
          <a:cxnLst/>
          <a:rect l="0" t="0" r="0" b="0"/>
          <a:pathLst>
            <a:path>
              <a:moveTo>
                <a:pt x="0" y="1000346"/>
              </a:moveTo>
              <a:lnTo>
                <a:pt x="157610" y="1000346"/>
              </a:lnTo>
              <a:lnTo>
                <a:pt x="157610" y="0"/>
              </a:lnTo>
              <a:lnTo>
                <a:pt x="315221" y="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976756" y="1857740"/>
        <a:ext cx="52441" cy="52441"/>
      </dsp:txXfrm>
    </dsp:sp>
    <dsp:sp modelId="{956BFD62-D6A9-4A30-9A03-A7D959BEB25A}">
      <dsp:nvSpPr>
        <dsp:cNvPr id="0" name=""/>
        <dsp:cNvSpPr/>
      </dsp:nvSpPr>
      <dsp:spPr>
        <a:xfrm>
          <a:off x="6845366" y="408517"/>
          <a:ext cx="315221" cy="1975617"/>
        </a:xfrm>
        <a:custGeom>
          <a:avLst/>
          <a:gdLst/>
          <a:ahLst/>
          <a:cxnLst/>
          <a:rect l="0" t="0" r="0" b="0"/>
          <a:pathLst>
            <a:path>
              <a:moveTo>
                <a:pt x="0" y="1975617"/>
              </a:moveTo>
              <a:lnTo>
                <a:pt x="157610" y="1975617"/>
              </a:lnTo>
              <a:lnTo>
                <a:pt x="157610" y="0"/>
              </a:lnTo>
              <a:lnTo>
                <a:pt x="315221" y="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6952962" y="1346311"/>
        <a:ext cx="100030" cy="100030"/>
      </dsp:txXfrm>
    </dsp:sp>
    <dsp:sp modelId="{C0E7481B-967C-4C4B-8C30-575582DF8055}">
      <dsp:nvSpPr>
        <dsp:cNvPr id="0" name=""/>
        <dsp:cNvSpPr/>
      </dsp:nvSpPr>
      <dsp:spPr>
        <a:xfrm>
          <a:off x="886302" y="2384135"/>
          <a:ext cx="294069" cy="1289205"/>
        </a:xfrm>
        <a:custGeom>
          <a:avLst/>
          <a:gdLst/>
          <a:ahLst/>
          <a:cxnLst/>
          <a:rect l="0" t="0" r="0" b="0"/>
          <a:pathLst>
            <a:path>
              <a:moveTo>
                <a:pt x="0" y="1289205"/>
              </a:moveTo>
              <a:lnTo>
                <a:pt x="147034" y="1289205"/>
              </a:lnTo>
              <a:lnTo>
                <a:pt x="147034" y="0"/>
              </a:lnTo>
              <a:lnTo>
                <a:pt x="294069" y="0"/>
              </a:lnTo>
            </a:path>
          </a:pathLst>
        </a:custGeom>
        <a:noFill/>
        <a:ln w="25400" cap="flat" cmpd="sng" algn="ctr">
          <a:solidFill>
            <a:srgbClr val="7FC34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000278" y="2995679"/>
        <a:ext cx="66115" cy="66115"/>
      </dsp:txXfrm>
    </dsp:sp>
    <dsp:sp modelId="{335604A1-3767-43E9-9DBD-3E4BA4DA0512}">
      <dsp:nvSpPr>
        <dsp:cNvPr id="0" name=""/>
        <dsp:cNvSpPr/>
      </dsp:nvSpPr>
      <dsp:spPr>
        <a:xfrm>
          <a:off x="886302" y="1154875"/>
          <a:ext cx="294069" cy="2518465"/>
        </a:xfrm>
        <a:custGeom>
          <a:avLst/>
          <a:gdLst/>
          <a:ahLst/>
          <a:cxnLst/>
          <a:rect l="0" t="0" r="0" b="0"/>
          <a:pathLst>
            <a:path>
              <a:moveTo>
                <a:pt x="0" y="2518465"/>
              </a:moveTo>
              <a:lnTo>
                <a:pt x="147034" y="2518465"/>
              </a:lnTo>
              <a:lnTo>
                <a:pt x="147034" y="0"/>
              </a:lnTo>
              <a:lnTo>
                <a:pt x="294069" y="0"/>
              </a:lnTo>
            </a:path>
          </a:pathLst>
        </a:custGeom>
        <a:noFill/>
        <a:ln w="25400" cap="flat" cmpd="sng" algn="ctr">
          <a:solidFill>
            <a:srgbClr val="7FC34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969947" y="2350718"/>
        <a:ext cx="126778" cy="126778"/>
      </dsp:txXfrm>
    </dsp:sp>
    <dsp:sp modelId="{15A5AA66-BEBD-469B-B673-C61ED665F55D}">
      <dsp:nvSpPr>
        <dsp:cNvPr id="0" name=""/>
        <dsp:cNvSpPr/>
      </dsp:nvSpPr>
      <dsp:spPr>
        <a:xfrm rot="16200000">
          <a:off x="-786663" y="3264905"/>
          <a:ext cx="2529059" cy="816871"/>
        </a:xfrm>
        <a:prstGeom prst="rect">
          <a:avLst/>
        </a:prstGeom>
        <a:solidFill>
          <a:srgbClr val="3F4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Zájemce o projekt</a:t>
          </a:r>
        </a:p>
      </dsp:txBody>
      <dsp:txXfrm>
        <a:off x="-786663" y="3264905"/>
        <a:ext cx="2529059" cy="816871"/>
      </dsp:txXfrm>
    </dsp:sp>
    <dsp:sp modelId="{BCD5C231-E6A2-45E8-952A-6404BC490D13}">
      <dsp:nvSpPr>
        <dsp:cNvPr id="0" name=""/>
        <dsp:cNvSpPr/>
      </dsp:nvSpPr>
      <dsp:spPr>
        <a:xfrm>
          <a:off x="1180371" y="600310"/>
          <a:ext cx="5664994" cy="1109129"/>
        </a:xfrm>
        <a:prstGeom prst="rect">
          <a:avLst/>
        </a:prstGeom>
        <a:noFill/>
        <a:ln w="25400" cap="flat" cmpd="sng" algn="ctr">
          <a:solidFill>
            <a:srgbClr val="959BD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72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 err="1">
              <a:solidFill>
                <a:srgbClr val="001E96"/>
              </a:solidFill>
            </a:rPr>
            <a:t>ZoZ</a:t>
          </a:r>
          <a:r>
            <a:rPr lang="cs-CZ" sz="2000" b="0" kern="1200" dirty="0">
              <a:solidFill>
                <a:srgbClr val="001E96"/>
              </a:solidFill>
            </a:rPr>
            <a:t> - zaměstnanci s předpokládaným ukončením pracovního poměru z důvodu </a:t>
          </a:r>
          <a:r>
            <a:rPr lang="cs-CZ" sz="2000" b="1" kern="1200" dirty="0">
              <a:solidFill>
                <a:srgbClr val="001E96"/>
              </a:solidFill>
            </a:rPr>
            <a:t>hromadného propouštění</a:t>
          </a:r>
          <a:r>
            <a:rPr lang="cs-CZ" sz="2000" b="0" kern="1200" dirty="0">
              <a:solidFill>
                <a:srgbClr val="001E96"/>
              </a:solidFill>
            </a:rPr>
            <a:t>, </a:t>
          </a:r>
          <a:r>
            <a:rPr lang="cs-CZ" sz="1100" b="0" kern="1200" dirty="0">
              <a:solidFill>
                <a:srgbClr val="001E96"/>
              </a:solidFill>
            </a:rPr>
            <a:t>o kterém zaměstnavatel písemně informoval podle § 62 až § 64 zákona č. 262/2006 Sb., zákoník práce, ve znění pozdějších předpisů, KrP ÚP ČR</a:t>
          </a:r>
          <a:endParaRPr lang="cs-CZ" sz="1100" kern="1200" dirty="0">
            <a:solidFill>
              <a:srgbClr val="001E96"/>
            </a:solidFill>
          </a:endParaRPr>
        </a:p>
      </dsp:txBody>
      <dsp:txXfrm>
        <a:off x="1180371" y="600310"/>
        <a:ext cx="5664994" cy="1109129"/>
      </dsp:txXfrm>
    </dsp:sp>
    <dsp:sp modelId="{BD1AE70E-2E52-44EB-A53C-9570A4AE900B}">
      <dsp:nvSpPr>
        <dsp:cNvPr id="0" name=""/>
        <dsp:cNvSpPr/>
      </dsp:nvSpPr>
      <dsp:spPr>
        <a:xfrm>
          <a:off x="1180371" y="1829570"/>
          <a:ext cx="5664994" cy="1109129"/>
        </a:xfrm>
        <a:prstGeom prst="rect">
          <a:avLst/>
        </a:prstGeom>
        <a:noFill/>
        <a:ln w="25400" cap="flat" cmpd="sng" algn="ctr">
          <a:solidFill>
            <a:srgbClr val="959BD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72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 err="1">
              <a:solidFill>
                <a:srgbClr val="001E96"/>
              </a:solidFill>
            </a:rPr>
            <a:t>ZoZ</a:t>
          </a:r>
          <a:r>
            <a:rPr lang="cs-CZ" sz="2000" b="0" kern="1200" dirty="0">
              <a:solidFill>
                <a:srgbClr val="001E96"/>
              </a:solidFill>
            </a:rPr>
            <a:t> - zaměstnanci, kteří jsou ve </a:t>
          </a:r>
          <a:r>
            <a:rPr lang="cs-CZ" sz="2000" b="1" kern="1200" dirty="0">
              <a:solidFill>
                <a:srgbClr val="001E96"/>
              </a:solidFill>
            </a:rPr>
            <a:t>výpovědní době</a:t>
          </a:r>
          <a:r>
            <a:rPr lang="cs-CZ" sz="2000" b="0" kern="1200" dirty="0">
              <a:solidFill>
                <a:srgbClr val="001E96"/>
              </a:solidFill>
            </a:rPr>
            <a:t> nebo je u nich důvodný předpoklad </a:t>
          </a:r>
          <a:r>
            <a:rPr lang="cs-CZ" sz="2000" b="1" kern="1200" dirty="0">
              <a:solidFill>
                <a:srgbClr val="001E96"/>
              </a:solidFill>
            </a:rPr>
            <a:t>ukončení pracovního poměru</a:t>
          </a:r>
          <a:r>
            <a:rPr lang="cs-CZ" sz="2000" b="0" kern="1200" dirty="0">
              <a:solidFill>
                <a:srgbClr val="001E96"/>
              </a:solidFill>
            </a:rPr>
            <a:t> v následujících třech měsících, </a:t>
          </a:r>
          <a:r>
            <a:rPr lang="cs-CZ" sz="1100" b="0" kern="1200" dirty="0">
              <a:solidFill>
                <a:srgbClr val="001E96"/>
              </a:solidFill>
            </a:rPr>
            <a:t>a to z jiného důvodu než z důvodu hromadného propouštění podle bodu 1. tohoto článku směrnice</a:t>
          </a:r>
        </a:p>
      </dsp:txBody>
      <dsp:txXfrm>
        <a:off x="1180371" y="1829570"/>
        <a:ext cx="5664994" cy="1109129"/>
      </dsp:txXfrm>
    </dsp:sp>
    <dsp:sp modelId="{0B717AAD-9398-40DF-BA9F-1E35FEB18C45}">
      <dsp:nvSpPr>
        <dsp:cNvPr id="0" name=""/>
        <dsp:cNvSpPr/>
      </dsp:nvSpPr>
      <dsp:spPr>
        <a:xfrm>
          <a:off x="7160588" y="3380"/>
          <a:ext cx="1576109" cy="810274"/>
        </a:xfrm>
        <a:prstGeom prst="rect">
          <a:avLst/>
        </a:prstGeom>
        <a:noFill/>
        <a:ln w="25400" cap="flat" cmpd="sng" algn="ctr">
          <a:solidFill>
            <a:srgbClr val="959BD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72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dirty="0">
              <a:solidFill>
                <a:srgbClr val="001E96"/>
              </a:solidFill>
            </a:rPr>
            <a:t>zaměstnanci, kteří jsou ve </a:t>
          </a:r>
          <a:r>
            <a:rPr lang="cs-CZ" sz="1200" b="1" kern="1200" dirty="0">
              <a:solidFill>
                <a:srgbClr val="001E96"/>
              </a:solidFill>
            </a:rPr>
            <a:t>výpovědní době;</a:t>
          </a:r>
        </a:p>
      </dsp:txBody>
      <dsp:txXfrm>
        <a:off x="7160588" y="3380"/>
        <a:ext cx="1576109" cy="810274"/>
      </dsp:txXfrm>
    </dsp:sp>
    <dsp:sp modelId="{C329A8BF-C519-418C-965E-A0C860236F4B}">
      <dsp:nvSpPr>
        <dsp:cNvPr id="0" name=""/>
        <dsp:cNvSpPr/>
      </dsp:nvSpPr>
      <dsp:spPr>
        <a:xfrm>
          <a:off x="7160588" y="933785"/>
          <a:ext cx="1576109" cy="900006"/>
        </a:xfrm>
        <a:prstGeom prst="rect">
          <a:avLst/>
        </a:prstGeom>
        <a:noFill/>
        <a:ln w="25400" cap="flat" cmpd="sng" algn="ctr">
          <a:solidFill>
            <a:srgbClr val="959BD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72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dirty="0">
              <a:solidFill>
                <a:srgbClr val="001E96"/>
              </a:solidFill>
            </a:rPr>
            <a:t>zaměstnanci, kteří uzavřeli se zaměstnavatelem </a:t>
          </a:r>
          <a:r>
            <a:rPr lang="cs-CZ" sz="1200" b="1" kern="1200" dirty="0">
              <a:solidFill>
                <a:srgbClr val="001E96"/>
              </a:solidFill>
            </a:rPr>
            <a:t>dohodu o ukončení pracovního poměru</a:t>
          </a:r>
          <a:r>
            <a:rPr lang="cs-CZ" sz="1200" b="0" kern="1200" dirty="0">
              <a:solidFill>
                <a:srgbClr val="001E96"/>
              </a:solidFill>
            </a:rPr>
            <a:t>;</a:t>
          </a:r>
        </a:p>
      </dsp:txBody>
      <dsp:txXfrm>
        <a:off x="7160588" y="933785"/>
        <a:ext cx="1576109" cy="900006"/>
      </dsp:txXfrm>
    </dsp:sp>
    <dsp:sp modelId="{E4F89198-F96C-42D6-9983-E6FF25174DF0}">
      <dsp:nvSpPr>
        <dsp:cNvPr id="0" name=""/>
        <dsp:cNvSpPr/>
      </dsp:nvSpPr>
      <dsp:spPr>
        <a:xfrm>
          <a:off x="7160588" y="1953922"/>
          <a:ext cx="1576109" cy="810274"/>
        </a:xfrm>
        <a:prstGeom prst="rect">
          <a:avLst/>
        </a:prstGeom>
        <a:noFill/>
        <a:ln w="25400" cap="flat" cmpd="sng" algn="ctr">
          <a:solidFill>
            <a:srgbClr val="959BD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72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kern="1200" dirty="0">
              <a:solidFill>
                <a:srgbClr val="001E96"/>
              </a:solidFill>
            </a:rPr>
            <a:t>zaměstnanci </a:t>
          </a:r>
          <a:br>
            <a:rPr lang="pl-PL" sz="1200" b="0" kern="1200" dirty="0">
              <a:solidFill>
                <a:srgbClr val="001E96"/>
              </a:solidFill>
            </a:rPr>
          </a:br>
          <a:r>
            <a:rPr lang="pl-PL" sz="1200" b="0" kern="1200" dirty="0">
              <a:solidFill>
                <a:srgbClr val="001E96"/>
              </a:solidFill>
            </a:rPr>
            <a:t>v </a:t>
          </a:r>
          <a:r>
            <a:rPr lang="pl-PL" sz="1200" b="1" kern="1200" dirty="0">
              <a:solidFill>
                <a:srgbClr val="001E96"/>
              </a:solidFill>
            </a:rPr>
            <a:t>pracovním poměru na dobu určitou;</a:t>
          </a:r>
          <a:endParaRPr lang="cs-CZ" sz="1200" b="1" kern="1200" dirty="0">
            <a:solidFill>
              <a:srgbClr val="001E96"/>
            </a:solidFill>
          </a:endParaRPr>
        </a:p>
      </dsp:txBody>
      <dsp:txXfrm>
        <a:off x="7160588" y="1953922"/>
        <a:ext cx="1576109" cy="810274"/>
      </dsp:txXfrm>
    </dsp:sp>
    <dsp:sp modelId="{FCAA62F5-A326-4EDF-A76C-E2440811319C}">
      <dsp:nvSpPr>
        <dsp:cNvPr id="0" name=""/>
        <dsp:cNvSpPr/>
      </dsp:nvSpPr>
      <dsp:spPr>
        <a:xfrm>
          <a:off x="7160588" y="2884326"/>
          <a:ext cx="1576109" cy="810274"/>
        </a:xfrm>
        <a:prstGeom prst="rect">
          <a:avLst/>
        </a:prstGeom>
        <a:noFill/>
        <a:ln w="25400" cap="flat" cmpd="sng" algn="ctr">
          <a:solidFill>
            <a:srgbClr val="959BD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72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dirty="0">
              <a:solidFill>
                <a:srgbClr val="001E96"/>
              </a:solidFill>
            </a:rPr>
            <a:t>zaměstnanci, kteří mají se zaměstnavatelem </a:t>
          </a:r>
          <a:r>
            <a:rPr lang="cs-CZ" sz="1200" b="1" kern="1200" dirty="0">
              <a:solidFill>
                <a:srgbClr val="001E96"/>
              </a:solidFill>
            </a:rPr>
            <a:t>uzavřenou dohodu o pracovní činnosti;</a:t>
          </a:r>
        </a:p>
      </dsp:txBody>
      <dsp:txXfrm>
        <a:off x="7160588" y="2884326"/>
        <a:ext cx="1576109" cy="810274"/>
      </dsp:txXfrm>
    </dsp:sp>
    <dsp:sp modelId="{A7F7AB30-CCE3-44C9-BBEB-70334621AFD6}">
      <dsp:nvSpPr>
        <dsp:cNvPr id="0" name=""/>
        <dsp:cNvSpPr/>
      </dsp:nvSpPr>
      <dsp:spPr>
        <a:xfrm>
          <a:off x="7160588" y="3814730"/>
          <a:ext cx="1576109" cy="950158"/>
        </a:xfrm>
        <a:prstGeom prst="rect">
          <a:avLst/>
        </a:prstGeom>
        <a:noFill/>
        <a:ln w="25400" cap="flat" cmpd="sng" algn="ctr">
          <a:solidFill>
            <a:srgbClr val="959BD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72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dirty="0">
              <a:solidFill>
                <a:srgbClr val="001E96"/>
              </a:solidFill>
            </a:rPr>
            <a:t>zaměstnanci, kteří nemohou či nemohli konat práci pro </a:t>
          </a:r>
          <a:r>
            <a:rPr lang="cs-CZ" sz="1200" b="1" kern="1200" dirty="0">
              <a:solidFill>
                <a:srgbClr val="001E96"/>
              </a:solidFill>
            </a:rPr>
            <a:t>překážku v práci na straně zaměstnavatele.</a:t>
          </a:r>
        </a:p>
      </dsp:txBody>
      <dsp:txXfrm>
        <a:off x="7160588" y="3814730"/>
        <a:ext cx="1576109" cy="950158"/>
      </dsp:txXfrm>
    </dsp:sp>
    <dsp:sp modelId="{6646B269-76D9-42B6-A0D3-1DEC0BD4A2C4}">
      <dsp:nvSpPr>
        <dsp:cNvPr id="0" name=""/>
        <dsp:cNvSpPr/>
      </dsp:nvSpPr>
      <dsp:spPr>
        <a:xfrm>
          <a:off x="1180371" y="3058830"/>
          <a:ext cx="5664994" cy="1109129"/>
        </a:xfrm>
        <a:prstGeom prst="rect">
          <a:avLst/>
        </a:prstGeom>
        <a:noFill/>
        <a:ln w="25400" cap="flat" cmpd="sng" algn="ctr">
          <a:solidFill>
            <a:srgbClr val="959BD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72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 err="1">
              <a:solidFill>
                <a:srgbClr val="001E96"/>
              </a:solidFill>
            </a:rPr>
            <a:t>ZoZ</a:t>
          </a:r>
          <a:r>
            <a:rPr lang="cs-CZ" sz="2000" b="0" kern="1200" dirty="0">
              <a:solidFill>
                <a:srgbClr val="001E96"/>
              </a:solidFill>
            </a:rPr>
            <a:t> - zaměstnanci, kteří ukončí pracovní poměr dle</a:t>
          </a:r>
          <a:br>
            <a:rPr lang="cs-CZ" sz="2000" b="0" kern="1200" dirty="0">
              <a:solidFill>
                <a:srgbClr val="001E96"/>
              </a:solidFill>
            </a:rPr>
          </a:br>
          <a:r>
            <a:rPr lang="cs-CZ" sz="2000" b="1" kern="1200" dirty="0">
              <a:solidFill>
                <a:srgbClr val="001E96"/>
              </a:solidFill>
            </a:rPr>
            <a:t>§ 56 zákona č. 262/2006 Sb.</a:t>
          </a:r>
          <a:r>
            <a:rPr lang="cs-CZ" sz="2000" b="0" kern="1200" dirty="0">
              <a:solidFill>
                <a:srgbClr val="001E96"/>
              </a:solidFill>
            </a:rPr>
            <a:t>, zákoník práce, ve znění pozdějších předpisů</a:t>
          </a:r>
          <a:endParaRPr lang="cs-CZ" sz="2000" b="1" kern="1200" dirty="0">
            <a:solidFill>
              <a:srgbClr val="001E96"/>
            </a:solidFill>
          </a:endParaRPr>
        </a:p>
      </dsp:txBody>
      <dsp:txXfrm>
        <a:off x="1180371" y="3058830"/>
        <a:ext cx="5664994" cy="1109129"/>
      </dsp:txXfrm>
    </dsp:sp>
    <dsp:sp modelId="{B816055B-9AE4-4FD4-AB4F-B474B2F051CD}">
      <dsp:nvSpPr>
        <dsp:cNvPr id="0" name=""/>
        <dsp:cNvSpPr/>
      </dsp:nvSpPr>
      <dsp:spPr>
        <a:xfrm>
          <a:off x="1180371" y="4288089"/>
          <a:ext cx="5664994" cy="1109129"/>
        </a:xfrm>
        <a:prstGeom prst="rect">
          <a:avLst/>
        </a:prstGeom>
        <a:noFill/>
        <a:ln w="25400" cap="flat" cmpd="sng" algn="ctr">
          <a:solidFill>
            <a:srgbClr val="959BD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72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 err="1">
              <a:solidFill>
                <a:srgbClr val="001E96"/>
              </a:solidFill>
            </a:rPr>
            <a:t>ZoZ</a:t>
          </a:r>
          <a:r>
            <a:rPr lang="cs-CZ" sz="2000" b="0" kern="1200" dirty="0">
              <a:solidFill>
                <a:srgbClr val="001E96"/>
              </a:solidFill>
            </a:rPr>
            <a:t> - </a:t>
          </a:r>
          <a:r>
            <a:rPr lang="cs-CZ" sz="2000" b="1" kern="1200" dirty="0">
              <a:solidFill>
                <a:srgbClr val="001E96"/>
              </a:solidFill>
            </a:rPr>
            <a:t>osoba samostatně výdělečně činná</a:t>
          </a:r>
          <a:r>
            <a:rPr lang="cs-CZ" sz="2000" b="0" kern="1200" dirty="0">
              <a:solidFill>
                <a:srgbClr val="001E96"/>
              </a:solidFill>
            </a:rPr>
            <a:t>, která nemá další zdroj příjmu z výdělečné činnosti a plánuje ukončení samostatné výdělečné činnosti</a:t>
          </a:r>
          <a:endParaRPr lang="cs-CZ" sz="2000" b="1" kern="1200" dirty="0">
            <a:solidFill>
              <a:srgbClr val="001E96"/>
            </a:solidFill>
          </a:endParaRPr>
        </a:p>
      </dsp:txBody>
      <dsp:txXfrm>
        <a:off x="1180371" y="4288089"/>
        <a:ext cx="5664994" cy="1109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D4B9E-B149-455D-ABC8-C862A0089261}">
      <dsp:nvSpPr>
        <dsp:cNvPr id="0" name=""/>
        <dsp:cNvSpPr/>
      </dsp:nvSpPr>
      <dsp:spPr>
        <a:xfrm>
          <a:off x="283008" y="1843"/>
          <a:ext cx="2518436" cy="1511062"/>
        </a:xfrm>
        <a:prstGeom prst="rect">
          <a:avLst/>
        </a:prstGeom>
        <a:solidFill>
          <a:srgbClr val="001E96"/>
        </a:solidFill>
        <a:ln w="25400" cap="flat" cmpd="sng" algn="ctr">
          <a:solidFill>
            <a:srgbClr val="001E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u="none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Vstupní pohovor</a:t>
          </a:r>
          <a:endParaRPr lang="cs-CZ" sz="2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0" i="0" u="none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vč. školení BOZP </a:t>
          </a:r>
          <a:endParaRPr lang="cs-CZ" sz="2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83008" y="1843"/>
        <a:ext cx="2518436" cy="1511062"/>
      </dsp:txXfrm>
    </dsp:sp>
    <dsp:sp modelId="{43AC5FDB-AFFC-4A06-A273-3918927122A3}">
      <dsp:nvSpPr>
        <dsp:cNvPr id="0" name=""/>
        <dsp:cNvSpPr/>
      </dsp:nvSpPr>
      <dsp:spPr>
        <a:xfrm>
          <a:off x="3053289" y="1843"/>
          <a:ext cx="2518436" cy="1511062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1E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u="none" kern="1200" dirty="0">
              <a:solidFill>
                <a:srgbClr val="001E96"/>
              </a:solidFill>
              <a:latin typeface="Arial" pitchFamily="34" charset="0"/>
              <a:cs typeface="Arial" pitchFamily="34" charset="0"/>
            </a:rPr>
            <a:t>Diagnostika</a:t>
          </a:r>
          <a:endParaRPr lang="cs-CZ" sz="1200" b="0" i="0" u="none" kern="1200" dirty="0">
            <a:solidFill>
              <a:srgbClr val="001E96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0" i="0" u="none" kern="1200" dirty="0">
              <a:solidFill>
                <a:srgbClr val="001E96"/>
              </a:solidFill>
              <a:latin typeface="Arial" pitchFamily="34" charset="0"/>
              <a:cs typeface="Arial" pitchFamily="34" charset="0"/>
            </a:rPr>
            <a:t>různé formy diagnostiky využívané v oblasti profesní orientace</a:t>
          </a:r>
        </a:p>
      </dsp:txBody>
      <dsp:txXfrm>
        <a:off x="3053289" y="1843"/>
        <a:ext cx="2518436" cy="1511062"/>
      </dsp:txXfrm>
    </dsp:sp>
    <dsp:sp modelId="{4DB84338-5BFA-446F-B85F-C24CD48AA81E}">
      <dsp:nvSpPr>
        <dsp:cNvPr id="0" name=""/>
        <dsp:cNvSpPr/>
      </dsp:nvSpPr>
      <dsp:spPr>
        <a:xfrm>
          <a:off x="5823569" y="1843"/>
          <a:ext cx="2518436" cy="1511062"/>
        </a:xfrm>
        <a:prstGeom prst="rect">
          <a:avLst/>
        </a:prstGeom>
        <a:solidFill>
          <a:srgbClr val="001E96"/>
        </a:solidFill>
        <a:ln w="25400" cap="flat" cmpd="sng" algn="ctr">
          <a:solidFill>
            <a:srgbClr val="001E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u="none" kern="1200" dirty="0">
              <a:latin typeface="Arial" pitchFamily="34" charset="0"/>
              <a:cs typeface="Arial" pitchFamily="34" charset="0"/>
            </a:rPr>
            <a:t>Poradenská činnost</a:t>
          </a:r>
          <a:endParaRPr lang="cs-CZ" sz="1200" b="0" i="0" u="none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0" i="0" u="none" kern="1200" dirty="0">
              <a:latin typeface="Arial" pitchFamily="34" charset="0"/>
              <a:cs typeface="Arial" pitchFamily="34" charset="0"/>
            </a:rPr>
            <a:t>individuální schůzky,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0" i="0" u="none" kern="1200" dirty="0">
              <a:latin typeface="Arial" pitchFamily="34" charset="0"/>
              <a:cs typeface="Arial" pitchFamily="34" charset="0"/>
            </a:rPr>
            <a:t>skupinové poradenství,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0" i="0" u="none" kern="1200">
              <a:latin typeface="Arial" pitchFamily="34" charset="0"/>
              <a:cs typeface="Arial" pitchFamily="34" charset="0"/>
            </a:rPr>
            <a:t>poradenské </a:t>
          </a:r>
          <a:r>
            <a:rPr lang="cs-CZ" sz="1400" b="0" i="0" u="none" kern="1200" dirty="0">
              <a:latin typeface="Arial" pitchFamily="34" charset="0"/>
              <a:cs typeface="Arial" pitchFamily="34" charset="0"/>
            </a:rPr>
            <a:t>programy</a:t>
          </a:r>
        </a:p>
      </dsp:txBody>
      <dsp:txXfrm>
        <a:off x="5823569" y="1843"/>
        <a:ext cx="2518436" cy="1511062"/>
      </dsp:txXfrm>
    </dsp:sp>
    <dsp:sp modelId="{69943FE6-F9D8-4AF4-81E1-BB2B505CCC79}">
      <dsp:nvSpPr>
        <dsp:cNvPr id="0" name=""/>
        <dsp:cNvSpPr/>
      </dsp:nvSpPr>
      <dsp:spPr>
        <a:xfrm>
          <a:off x="283008" y="1764748"/>
          <a:ext cx="2518436" cy="1511062"/>
        </a:xfrm>
        <a:prstGeom prst="rect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u="none" kern="1200" dirty="0">
              <a:latin typeface="Arial" pitchFamily="34" charset="0"/>
              <a:cs typeface="Arial" pitchFamily="34" charset="0"/>
            </a:rPr>
            <a:t>Vzdělávací kurzy externí</a:t>
          </a:r>
          <a:endParaRPr lang="cs-CZ" sz="2000" b="0" i="0" u="none" kern="1200" dirty="0">
            <a:latin typeface="Arial" pitchFamily="34" charset="0"/>
            <a:cs typeface="Arial" pitchFamily="34" charset="0"/>
          </a:endParaRPr>
        </a:p>
      </dsp:txBody>
      <dsp:txXfrm>
        <a:off x="283008" y="1764748"/>
        <a:ext cx="2518436" cy="1511062"/>
      </dsp:txXfrm>
    </dsp:sp>
    <dsp:sp modelId="{E5BDC35F-5FDD-4587-B8A4-E1B8ECF3035A}">
      <dsp:nvSpPr>
        <dsp:cNvPr id="0" name=""/>
        <dsp:cNvSpPr/>
      </dsp:nvSpPr>
      <dsp:spPr>
        <a:xfrm>
          <a:off x="3053289" y="1764748"/>
          <a:ext cx="2518436" cy="1511062"/>
        </a:xfrm>
        <a:prstGeom prst="rect">
          <a:avLst/>
        </a:prstGeom>
        <a:solidFill>
          <a:srgbClr val="001E96"/>
        </a:solidFill>
        <a:ln w="25400" cap="flat" cmpd="sng" algn="ctr">
          <a:solidFill>
            <a:srgbClr val="001E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u="none" kern="1200">
              <a:latin typeface="Arial" pitchFamily="34" charset="0"/>
              <a:cs typeface="Arial" pitchFamily="34" charset="0"/>
            </a:rPr>
            <a:t>Vzdělávací </a:t>
          </a:r>
          <a:r>
            <a:rPr lang="cs-CZ" sz="2000" b="1" i="0" u="none" kern="1200" dirty="0">
              <a:latin typeface="Arial" pitchFamily="34" charset="0"/>
              <a:cs typeface="Arial" pitchFamily="34" charset="0"/>
            </a:rPr>
            <a:t>kurzy interní</a:t>
          </a:r>
          <a:endParaRPr lang="cs-CZ" sz="2000" b="0" i="0" u="none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0" i="0" u="none" kern="1200" dirty="0">
              <a:latin typeface="Arial" pitchFamily="34" charset="0"/>
              <a:cs typeface="Arial" pitchFamily="34" charset="0"/>
            </a:rPr>
            <a:t>pracovní právo,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0" i="0" u="none" kern="1200" dirty="0">
              <a:latin typeface="Arial" pitchFamily="34" charset="0"/>
              <a:cs typeface="Arial" pitchFamily="34" charset="0"/>
            </a:rPr>
            <a:t>finanční gramotnost,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0" i="0" u="none" kern="1200" dirty="0" err="1">
              <a:latin typeface="Arial" pitchFamily="34" charset="0"/>
              <a:cs typeface="Arial" pitchFamily="34" charset="0"/>
            </a:rPr>
            <a:t>softskills</a:t>
          </a:r>
          <a:endParaRPr lang="cs-CZ" sz="1400" b="0" i="0" u="none" kern="1200" dirty="0">
            <a:latin typeface="Arial" pitchFamily="34" charset="0"/>
            <a:cs typeface="Arial" pitchFamily="34" charset="0"/>
          </a:endParaRPr>
        </a:p>
      </dsp:txBody>
      <dsp:txXfrm>
        <a:off x="3053289" y="1764748"/>
        <a:ext cx="2518436" cy="1511062"/>
      </dsp:txXfrm>
    </dsp:sp>
    <dsp:sp modelId="{5E8720F7-7233-47EA-86C2-03924C10B251}">
      <dsp:nvSpPr>
        <dsp:cNvPr id="0" name=""/>
        <dsp:cNvSpPr/>
      </dsp:nvSpPr>
      <dsp:spPr>
        <a:xfrm>
          <a:off x="5823569" y="1764748"/>
          <a:ext cx="2518436" cy="1511062"/>
        </a:xfrm>
        <a:prstGeom prst="rect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u="none" kern="1200" dirty="0">
              <a:latin typeface="Arial" pitchFamily="34" charset="0"/>
              <a:cs typeface="Arial" pitchFamily="34" charset="0"/>
            </a:rPr>
            <a:t>Rekvalifikace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0" i="0" u="none" kern="1200" dirty="0">
              <a:latin typeface="Arial" pitchFamily="34" charset="0"/>
              <a:cs typeface="Arial" pitchFamily="34" charset="0"/>
            </a:rPr>
            <a:t>zabezpečované, </a:t>
          </a:r>
          <a:endParaRPr lang="cs-CZ" sz="1400" b="1" i="0" u="none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0" i="0" u="none" kern="1200" dirty="0">
              <a:latin typeface="Arial" pitchFamily="34" charset="0"/>
              <a:cs typeface="Arial" pitchFamily="34" charset="0"/>
            </a:rPr>
            <a:t>zvolené rekvalifikace</a:t>
          </a:r>
          <a:endParaRPr lang="cs-CZ" sz="1400" b="1" i="0" u="none" kern="1200" dirty="0">
            <a:latin typeface="Arial" pitchFamily="34" charset="0"/>
            <a:cs typeface="Arial" pitchFamily="34" charset="0"/>
          </a:endParaRPr>
        </a:p>
      </dsp:txBody>
      <dsp:txXfrm>
        <a:off x="5823569" y="1764748"/>
        <a:ext cx="2518436" cy="1511062"/>
      </dsp:txXfrm>
    </dsp:sp>
    <dsp:sp modelId="{0BAD8A9E-7F2B-4655-AB16-914706F7EDA4}">
      <dsp:nvSpPr>
        <dsp:cNvPr id="0" name=""/>
        <dsp:cNvSpPr/>
      </dsp:nvSpPr>
      <dsp:spPr>
        <a:xfrm>
          <a:off x="283008" y="3527654"/>
          <a:ext cx="2518436" cy="1511062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1E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u="none" kern="1200" dirty="0">
              <a:solidFill>
                <a:srgbClr val="001E96"/>
              </a:solidFill>
              <a:latin typeface="Arial" pitchFamily="34" charset="0"/>
              <a:cs typeface="Arial" pitchFamily="34" charset="0"/>
            </a:rPr>
            <a:t>Vzdělávací aktivity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0" i="0" u="none" kern="1200" dirty="0">
              <a:solidFill>
                <a:srgbClr val="001E96"/>
              </a:solidFill>
              <a:latin typeface="Arial" pitchFamily="34" charset="0"/>
              <a:cs typeface="Arial" pitchFamily="34" charset="0"/>
            </a:rPr>
            <a:t>POVEZ II</a:t>
          </a:r>
          <a:endParaRPr lang="cs-CZ" sz="1400" b="1" i="0" u="none" kern="1200" dirty="0">
            <a:solidFill>
              <a:srgbClr val="001E96"/>
            </a:solidFill>
            <a:latin typeface="Arial" pitchFamily="34" charset="0"/>
            <a:cs typeface="Arial" pitchFamily="34" charset="0"/>
          </a:endParaRPr>
        </a:p>
      </dsp:txBody>
      <dsp:txXfrm>
        <a:off x="283008" y="3527654"/>
        <a:ext cx="2518436" cy="1511062"/>
      </dsp:txXfrm>
    </dsp:sp>
    <dsp:sp modelId="{4BE9E2E6-2525-423E-A8FE-9B7FED951E3F}">
      <dsp:nvSpPr>
        <dsp:cNvPr id="0" name=""/>
        <dsp:cNvSpPr/>
      </dsp:nvSpPr>
      <dsp:spPr>
        <a:xfrm>
          <a:off x="3053289" y="3527654"/>
          <a:ext cx="2518436" cy="1511062"/>
        </a:xfrm>
        <a:prstGeom prst="rect">
          <a:avLst/>
        </a:prstGeom>
        <a:solidFill>
          <a:srgbClr val="001E96"/>
        </a:solidFill>
        <a:ln w="25400" cap="flat" cmpd="sng" algn="ctr">
          <a:solidFill>
            <a:srgbClr val="001E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u="none" kern="1200" dirty="0">
              <a:latin typeface="Arial" pitchFamily="34" charset="0"/>
              <a:cs typeface="Arial" pitchFamily="34" charset="0"/>
            </a:rPr>
            <a:t>Zprostředkování zaměstnání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0" i="0" u="none" kern="1200" dirty="0">
              <a:latin typeface="Arial" pitchFamily="34" charset="0"/>
              <a:cs typeface="Arial" pitchFamily="34" charset="0"/>
            </a:rPr>
            <a:t>nedotované zaměstnání</a:t>
          </a:r>
          <a:endParaRPr lang="cs-CZ" sz="1400" b="1" i="0" u="none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0" i="0" u="none" kern="1200" dirty="0">
              <a:latin typeface="Arial" pitchFamily="34" charset="0"/>
              <a:cs typeface="Arial" pitchFamily="34" charset="0"/>
            </a:rPr>
            <a:t>dotované zaměstnání</a:t>
          </a:r>
          <a:endParaRPr lang="cs-CZ" sz="1400" b="1" i="0" u="none" kern="1200" dirty="0">
            <a:latin typeface="Arial" pitchFamily="34" charset="0"/>
            <a:cs typeface="Arial" pitchFamily="34" charset="0"/>
          </a:endParaRPr>
        </a:p>
      </dsp:txBody>
      <dsp:txXfrm>
        <a:off x="3053289" y="3527654"/>
        <a:ext cx="2518436" cy="1511062"/>
      </dsp:txXfrm>
    </dsp:sp>
    <dsp:sp modelId="{DC322D52-FE3C-42C6-B724-24A149904694}">
      <dsp:nvSpPr>
        <dsp:cNvPr id="0" name=""/>
        <dsp:cNvSpPr/>
      </dsp:nvSpPr>
      <dsp:spPr>
        <a:xfrm>
          <a:off x="5823569" y="3527654"/>
          <a:ext cx="2518436" cy="1511062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001E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u="none" kern="1200" dirty="0">
              <a:solidFill>
                <a:srgbClr val="001E96"/>
              </a:solidFill>
              <a:latin typeface="Arial" pitchFamily="34" charset="0"/>
              <a:cs typeface="Arial" pitchFamily="34" charset="0"/>
            </a:rPr>
            <a:t>Doprovodná opatření</a:t>
          </a:r>
        </a:p>
      </dsp:txBody>
      <dsp:txXfrm>
        <a:off x="5823569" y="3527654"/>
        <a:ext cx="2518436" cy="1511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0B695-4465-4203-BA95-B021110C0BA3}">
      <dsp:nvSpPr>
        <dsp:cNvPr id="0" name=""/>
        <dsp:cNvSpPr/>
      </dsp:nvSpPr>
      <dsp:spPr>
        <a:xfrm>
          <a:off x="0" y="0"/>
          <a:ext cx="7992888" cy="1135177"/>
        </a:xfrm>
        <a:prstGeom prst="roundRect">
          <a:avLst>
            <a:gd name="adj" fmla="val 10000"/>
          </a:avLst>
        </a:prstGeom>
        <a:solidFill>
          <a:srgbClr val="001E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MAX. výše příspěvku 15 000,- Kč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Po dobu MAX. 9 měsíců</a:t>
          </a:r>
          <a:endParaRPr lang="cs-CZ" sz="1600" kern="1200" dirty="0"/>
        </a:p>
      </dsp:txBody>
      <dsp:txXfrm>
        <a:off x="33248" y="33248"/>
        <a:ext cx="7926392" cy="1068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F6B901D-663E-4991-9830-F6B28ED15F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011BFD7-2EE6-4C35-83CB-9C83BE85F2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D48CE-917E-44A1-9182-357175E456D5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261E06-19DA-4373-AE55-FB9AA165BB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A5D701-E7F0-4A8D-90BB-68151F8B90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7ED36-CE42-4193-87B7-7D7A2A61D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38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07AE-8964-42DF-B343-60794473AA41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437CF-D105-4042-A455-5CD1B8AABF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24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9A0EC-7CAF-4B7A-AAA8-07D7413C81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52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342667"/>
            <a:ext cx="5487041" cy="41148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4213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5EEFD-8740-462E-9D48-3CB06CCF069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89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5EEFD-8740-462E-9D48-3CB06CCF069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155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GŘ ÚP ČR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437CF-D105-4042-A455-5CD1B8AABF6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905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důležité doložit při vstupu. </a:t>
            </a:r>
          </a:p>
          <a:p>
            <a:endParaRPr lang="cs-CZ" dirty="0"/>
          </a:p>
          <a:p>
            <a:r>
              <a:rPr lang="cs-CZ" dirty="0"/>
              <a:t>Dominika – příklad z praxe – nedoložení cílové skupiny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437CF-D105-4042-A455-5CD1B8AABF6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38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Popsat proces </a:t>
            </a:r>
          </a:p>
          <a:p>
            <a:pPr marL="228600" indent="-228600">
              <a:buAutoNum type="arabicPeriod"/>
            </a:pPr>
            <a:r>
              <a:rPr lang="cs-CZ" dirty="0"/>
              <a:t>Setkání se zaměstnavatelem, kterému představíme možnosti další spolupráce</a:t>
            </a:r>
          </a:p>
          <a:p>
            <a:pPr marL="228600" indent="-228600">
              <a:buAutoNum type="arabicPeriod"/>
            </a:pPr>
            <a:r>
              <a:rPr lang="cs-CZ" dirty="0"/>
              <a:t>Domluva termínů případných prezentací projektu a informací ze strany ÚP popř. zřízení obilních pracovišť. </a:t>
            </a:r>
          </a:p>
          <a:p>
            <a:pPr marL="228600" indent="-228600">
              <a:buAutoNum type="arabicPeriod"/>
            </a:pPr>
            <a:r>
              <a:rPr lang="cs-CZ" dirty="0"/>
              <a:t>Realizace – několik možností:</a:t>
            </a:r>
          </a:p>
          <a:p>
            <a:pPr marL="685800" lvl="1" indent="-228600">
              <a:buAutoNum type="arabicPeriod"/>
            </a:pPr>
            <a:r>
              <a:rPr lang="cs-CZ" dirty="0"/>
              <a:t>U zaměstnavatele pouze představení projektu, informace o zprostředkování, insolvenci, poradenství, sociální věci atd. V tomto případě je dobré zjistit zájem ze strany zaměstnanců o vstup do projektu, předání kontaktů na pracovníky projektu.</a:t>
            </a:r>
          </a:p>
          <a:p>
            <a:pPr marL="685800" lvl="1" indent="-228600">
              <a:buAutoNum type="arabicPeriod"/>
            </a:pPr>
            <a:r>
              <a:rPr lang="cs-CZ" dirty="0"/>
              <a:t>Vstup do projektu u zaměstnavatele a současně provedení prvních aktivit projektu např. životopis, motivační dopis, příprava na pohovor.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/>
              <a:t>Rizika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437CF-D105-4042-A455-5CD1B8AABF6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59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862D-A53E-4F0E-BEBF-C2E37DDDDAB0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3BDD-22AF-494B-8316-8C7D1A18A0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08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862D-A53E-4F0E-BEBF-C2E37DDDDAB0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3BDD-22AF-494B-8316-8C7D1A18A0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86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862D-A53E-4F0E-BEBF-C2E37DDDDAB0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3BDD-22AF-494B-8316-8C7D1A18A0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803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4456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173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styl.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91147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styl.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21936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styl.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8746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9467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453075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styl.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9839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862D-A53E-4F0E-BEBF-C2E37DDDDAB0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3BDD-22AF-494B-8316-8C7D1A18A0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037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styl.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08834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styl.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76765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styl.</a:t>
            </a: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80532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styl.</a:t>
            </a: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06473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Kliknutím lze upravit styl.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92375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600×1200_UP_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975199"/>
            <a:ext cx="7772400" cy="1470025"/>
          </a:xfrm>
        </p:spPr>
        <p:txBody>
          <a:bodyPr anchor="b"/>
          <a:lstStyle>
            <a:lvl1pPr algn="ctr">
              <a:defRPr sz="7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76864" cy="576064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CE330097-944E-4F5A-9FE8-638CF191A2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658407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695279"/>
            <a:ext cx="8134672" cy="1470025"/>
          </a:xfrm>
        </p:spPr>
        <p:txBody>
          <a:bodyPr anchor="b"/>
          <a:lstStyle>
            <a:lvl1pPr algn="l">
              <a:defRPr sz="7000" b="0">
                <a:solidFill>
                  <a:srgbClr val="999999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30097-944E-4F5A-9FE8-638CF191A2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411189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30097-944E-4F5A-9FE8-638CF191A2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949210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600×1200_UP_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975199"/>
            <a:ext cx="7772400" cy="1470025"/>
          </a:xfrm>
        </p:spPr>
        <p:txBody>
          <a:bodyPr anchor="b"/>
          <a:lstStyle>
            <a:lvl1pPr algn="ctr">
              <a:defRPr sz="7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76864" cy="576064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fld id="{CE330097-944E-4F5A-9FE8-638CF191A2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124164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695279"/>
            <a:ext cx="8134672" cy="1470025"/>
          </a:xfrm>
        </p:spPr>
        <p:txBody>
          <a:bodyPr anchor="b"/>
          <a:lstStyle>
            <a:lvl1pPr algn="l">
              <a:defRPr sz="7000" b="0">
                <a:solidFill>
                  <a:srgbClr val="999999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30097-944E-4F5A-9FE8-638CF191A2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213580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862D-A53E-4F0E-BEBF-C2E37DDDDAB0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3BDD-22AF-494B-8316-8C7D1A18A0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101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30097-944E-4F5A-9FE8-638CF191A2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056956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8013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8013" cy="21859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1ADB1-51B8-482C-AF4E-26E0A4C390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00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862D-A53E-4F0E-BEBF-C2E37DDDDAB0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3BDD-22AF-494B-8316-8C7D1A18A0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30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862D-A53E-4F0E-BEBF-C2E37DDDDAB0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3BDD-22AF-494B-8316-8C7D1A18A0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63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862D-A53E-4F0E-BEBF-C2E37DDDDAB0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3BDD-22AF-494B-8316-8C7D1A18A0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11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862D-A53E-4F0E-BEBF-C2E37DDDDAB0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3BDD-22AF-494B-8316-8C7D1A18A0A9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/>
          <p:cNvPicPr/>
          <p:nvPr userDrawn="1"/>
        </p:nvPicPr>
        <p:blipFill>
          <a:blip r:embed="rId2"/>
          <a:stretch/>
        </p:blipFill>
        <p:spPr>
          <a:xfrm>
            <a:off x="4320" y="1080"/>
            <a:ext cx="9137520" cy="6856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61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862D-A53E-4F0E-BEBF-C2E37DDDDAB0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3BDD-22AF-494B-8316-8C7D1A18A0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01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862D-A53E-4F0E-BEBF-C2E37DDDDAB0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3BDD-22AF-494B-8316-8C7D1A18A0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89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9862D-A53E-4F0E-BEBF-C2E37DDDDAB0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3BDD-22AF-494B-8316-8C7D1A18A0A9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/>
          <p:nvPr userDrawn="1"/>
        </p:nvPicPr>
        <p:blipFill>
          <a:blip r:embed="rId14"/>
          <a:stretch/>
        </p:blipFill>
        <p:spPr>
          <a:xfrm>
            <a:off x="4320" y="1080"/>
            <a:ext cx="9137520" cy="6856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65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 userDrawn="1"/>
        </p:nvPicPr>
        <p:blipFill>
          <a:blip r:embed="rId14"/>
          <a:stretch/>
        </p:blipFill>
        <p:spPr>
          <a:xfrm>
            <a:off x="0" y="-8280"/>
            <a:ext cx="9174240" cy="687996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  <p:extLst>
      <p:ext uri="{BB962C8B-B14F-4D97-AF65-F5344CB8AC3E}">
        <p14:creationId xmlns:p14="http://schemas.microsoft.com/office/powerpoint/2010/main" val="286687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7" descr="1600×1200_UP_-02op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195513" y="188913"/>
            <a:ext cx="66246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84213" y="1700213"/>
            <a:ext cx="813593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4213" y="6516688"/>
            <a:ext cx="935037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39975" y="6516688"/>
            <a:ext cx="3960813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692275" y="6516688"/>
            <a:ext cx="576263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CE330097-944E-4F5A-9FE8-638CF191A2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13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ransition spd="med">
    <p:wipe dir="r"/>
  </p:transition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1E96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9pPr>
    </p:titleStyle>
    <p:bodyStyle>
      <a:lvl1pPr marL="358775" indent="-358775" algn="l" rtl="0" eaLnBrk="1" fontAlgn="base" hangingPunct="1">
        <a:spcBef>
          <a:spcPts val="1200"/>
        </a:spcBef>
        <a:spcAft>
          <a:spcPct val="0"/>
        </a:spcAft>
        <a:buClr>
          <a:srgbClr val="001E96"/>
        </a:buClr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rtl="0" eaLnBrk="1" fontAlgn="base" hangingPunct="1">
        <a:spcBef>
          <a:spcPts val="600"/>
        </a:spcBef>
        <a:spcAft>
          <a:spcPct val="0"/>
        </a:spcAft>
        <a:buClr>
          <a:srgbClr val="001E96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358775" algn="l" rtl="0" eaLnBrk="1" fontAlgn="base" hangingPunct="1">
        <a:spcBef>
          <a:spcPts val="600"/>
        </a:spcBef>
        <a:spcAft>
          <a:spcPct val="0"/>
        </a:spcAft>
        <a:buClr>
          <a:srgbClr val="001E96"/>
        </a:buClr>
        <a:buSzPct val="120000"/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358775" algn="l" rtl="0" eaLnBrk="1" fontAlgn="base" hangingPunct="1">
        <a:spcBef>
          <a:spcPts val="6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358775" algn="l" rtl="0" eaLnBrk="1" fontAlgn="base" hangingPunct="1">
        <a:spcBef>
          <a:spcPts val="6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7" descr="1600×1200_UP_-02op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195513" y="188913"/>
            <a:ext cx="66246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84213" y="1700213"/>
            <a:ext cx="813593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4213" y="6516688"/>
            <a:ext cx="935037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39975" y="6516688"/>
            <a:ext cx="3960813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692275" y="6516688"/>
            <a:ext cx="576263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CE330097-944E-4F5A-9FE8-638CF191A2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10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ransition spd="med">
    <p:wipe dir="r"/>
  </p:transition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1E96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9pPr>
    </p:titleStyle>
    <p:bodyStyle>
      <a:lvl1pPr marL="358775" indent="-358775" algn="l" rtl="0" eaLnBrk="1" fontAlgn="base" hangingPunct="1">
        <a:spcBef>
          <a:spcPts val="1200"/>
        </a:spcBef>
        <a:spcAft>
          <a:spcPct val="0"/>
        </a:spcAft>
        <a:buClr>
          <a:srgbClr val="001E96"/>
        </a:buClr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rtl="0" eaLnBrk="1" fontAlgn="base" hangingPunct="1">
        <a:spcBef>
          <a:spcPts val="600"/>
        </a:spcBef>
        <a:spcAft>
          <a:spcPct val="0"/>
        </a:spcAft>
        <a:buClr>
          <a:srgbClr val="001E96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358775" algn="l" rtl="0" eaLnBrk="1" fontAlgn="base" hangingPunct="1">
        <a:spcBef>
          <a:spcPts val="600"/>
        </a:spcBef>
        <a:spcAft>
          <a:spcPct val="0"/>
        </a:spcAft>
        <a:buClr>
          <a:srgbClr val="001E96"/>
        </a:buClr>
        <a:buSzPct val="120000"/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358775" algn="l" rtl="0" eaLnBrk="1" fontAlgn="base" hangingPunct="1">
        <a:spcBef>
          <a:spcPts val="6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358775" algn="l" rtl="0" eaLnBrk="1" fontAlgn="base" hangingPunct="1">
        <a:spcBef>
          <a:spcPts val="6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4509120"/>
            <a:ext cx="8424936" cy="1872208"/>
          </a:xfrm>
        </p:spPr>
        <p:txBody>
          <a:bodyPr>
            <a:noAutofit/>
          </a:bodyPr>
          <a:lstStyle/>
          <a:p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Nabídka a poptávka </a:t>
            </a:r>
            <a:b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na trhu práce </a:t>
            </a:r>
            <a:b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v Moravskoslezském kraji</a:t>
            </a:r>
            <a:b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k 31. 1. 2021</a:t>
            </a:r>
          </a:p>
        </p:txBody>
      </p:sp>
    </p:spTree>
    <p:extLst>
      <p:ext uri="{BB962C8B-B14F-4D97-AF65-F5344CB8AC3E}">
        <p14:creationId xmlns:p14="http://schemas.microsoft.com/office/powerpoint/2010/main" val="3495427850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39874" y="0"/>
            <a:ext cx="5004126" cy="1144800"/>
          </a:xfr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0000"/>
          </a:bodyPr>
          <a:lstStyle/>
          <a:p>
            <a:pPr algn="r">
              <a:lnSpc>
                <a:spcPct val="100000"/>
              </a:lnSpc>
            </a:pPr>
            <a:r>
              <a:rPr lang="cs-CZ" sz="3600" b="1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Formy podpory pro účastníky projektu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0257151"/>
              </p:ext>
            </p:extLst>
          </p:nvPr>
        </p:nvGraphicFramePr>
        <p:xfrm>
          <a:off x="179512" y="1340768"/>
          <a:ext cx="8625015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77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0B8728FA-B511-40A7-B47C-B17CD11806F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380" y="908720"/>
            <a:ext cx="8229240" cy="1872208"/>
          </a:xfrm>
        </p:spPr>
        <p:txBody>
          <a:bodyPr>
            <a:normAutofit/>
          </a:bodyPr>
          <a:lstStyle/>
          <a:p>
            <a:endParaRPr lang="cs-CZ" dirty="0"/>
          </a:p>
          <a:p>
            <a:pPr algn="just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Vytvořené PM je podle § 106 zákona o zaměstnanosti novým nástrojem aktivní politiky zaměstnanosti dle pravidel OPZ.</a:t>
            </a:r>
          </a:p>
          <a:p>
            <a:pPr algn="just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Příspěvek na mzdové náklady může být poskytnut jen na účastníka projektu, který byl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po celou dobu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účasti v projektu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v evidenci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ÚP ČR (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UoZ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202C23F-090A-4B4A-8328-2868F75A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874" y="0"/>
            <a:ext cx="5004126" cy="1144800"/>
          </a:xfr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0000"/>
          </a:bodyPr>
          <a:lstStyle/>
          <a:p>
            <a:pPr algn="r">
              <a:lnSpc>
                <a:spcPct val="100000"/>
              </a:lnSpc>
            </a:pPr>
            <a:r>
              <a:rPr lang="cs-CZ" sz="3600" b="1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Vytvořené pracovní místo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FA5DC6C-E163-4C09-97EF-EB97605DB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803116"/>
              </p:ext>
            </p:extLst>
          </p:nvPr>
        </p:nvGraphicFramePr>
        <p:xfrm>
          <a:off x="457380" y="2689962"/>
          <a:ext cx="7992888" cy="2827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076E19AC-CB82-4F33-B9CB-D079DEE811E4}"/>
              </a:ext>
            </a:extLst>
          </p:cNvPr>
          <p:cNvSpPr txBox="1"/>
          <p:nvPr/>
        </p:nvSpPr>
        <p:spPr>
          <a:xfrm>
            <a:off x="2087724" y="410163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Veřejná podpora de minimis / bloková výjimka</a:t>
            </a:r>
          </a:p>
        </p:txBody>
      </p:sp>
    </p:spTree>
    <p:extLst>
      <p:ext uri="{BB962C8B-B14F-4D97-AF65-F5344CB8AC3E}">
        <p14:creationId xmlns:p14="http://schemas.microsoft.com/office/powerpoint/2010/main" val="425042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200800" cy="864096"/>
          </a:xfrm>
        </p:spPr>
        <p:txBody>
          <a:bodyPr lIns="0" tIns="0" rIns="0" bIns="0">
            <a:normAutofit fontScale="90000"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Nezaměstnanost v Moravskoslezském kraji  </a:t>
            </a:r>
            <a:b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k 31. 1. 2021 </a:t>
            </a:r>
            <a:r>
              <a:rPr lang="cs-CZ" sz="3100" dirty="0"/>
              <a:t>	</a:t>
            </a:r>
            <a:r>
              <a:rPr lang="cs-CZ" dirty="0"/>
              <a:t>														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480" y="1484784"/>
            <a:ext cx="8640000" cy="468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3992645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332656"/>
            <a:ext cx="7200800" cy="864096"/>
          </a:xfrm>
        </p:spPr>
        <p:txBody>
          <a:bodyPr/>
          <a:lstStyle/>
          <a:p>
            <a:pPr algn="ctr">
              <a:lnSpc>
                <a:spcPct val="100000"/>
              </a:lnSpc>
              <a:buClr>
                <a:srgbClr val="99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>
                <a:solidFill>
                  <a:srgbClr val="3D0E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ýv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oj nabídky a poptávky na trhu práce v MSK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(leden 2008 - leden 2021)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9341" y="1412776"/>
            <a:ext cx="8925318" cy="51043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0629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840760" cy="1141412"/>
          </a:xfrm>
        </p:spPr>
        <p:txBody>
          <a:bodyPr/>
          <a:lstStyle/>
          <a:p>
            <a:pPr algn="ctr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Nabídka a poptávka na trhu práce podle klasifikace zaměstnání v lednu 2021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79511" y="1412776"/>
          <a:ext cx="8784976" cy="5036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1909">
                  <a:extLst>
                    <a:ext uri="{9D8B030D-6E8A-4147-A177-3AD203B41FA5}">
                      <a16:colId xmlns:a16="http://schemas.microsoft.com/office/drawing/2014/main" val="1060121445"/>
                    </a:ext>
                  </a:extLst>
                </a:gridCol>
                <a:gridCol w="1062473">
                  <a:extLst>
                    <a:ext uri="{9D8B030D-6E8A-4147-A177-3AD203B41FA5}">
                      <a16:colId xmlns:a16="http://schemas.microsoft.com/office/drawing/2014/main" val="1458005194"/>
                    </a:ext>
                  </a:extLst>
                </a:gridCol>
                <a:gridCol w="1062473">
                  <a:extLst>
                    <a:ext uri="{9D8B030D-6E8A-4147-A177-3AD203B41FA5}">
                      <a16:colId xmlns:a16="http://schemas.microsoft.com/office/drawing/2014/main" val="3030892920"/>
                    </a:ext>
                  </a:extLst>
                </a:gridCol>
                <a:gridCol w="1098121">
                  <a:extLst>
                    <a:ext uri="{9D8B030D-6E8A-4147-A177-3AD203B41FA5}">
                      <a16:colId xmlns:a16="http://schemas.microsoft.com/office/drawing/2014/main" val="541976109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třída CZ - ISCO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</a:t>
                      </a:r>
                      <a:r>
                        <a:rPr lang="cs-CZ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UoZ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VPM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UoZ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1 VPM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670664"/>
                  </a:ext>
                </a:extLst>
              </a:tr>
              <a:tr h="356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cs-CZ" sz="15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Zaměstnanci v ozbrojených silách</a:t>
                      </a:r>
                      <a:endParaRPr lang="cs-CZ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5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054705"/>
                  </a:ext>
                </a:extLst>
              </a:tr>
              <a:tr h="360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Zákonodárci a řídící pracovníci</a:t>
                      </a:r>
                      <a:endParaRPr lang="cs-CZ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5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307504"/>
                  </a:ext>
                </a:extLst>
              </a:tr>
              <a:tr h="360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Specialisté</a:t>
                      </a:r>
                      <a:endParaRPr lang="cs-CZ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1 511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5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471427"/>
                  </a:ext>
                </a:extLst>
              </a:tr>
              <a:tr h="360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Techničtí a odborní pracovníci</a:t>
                      </a:r>
                      <a:endParaRPr lang="cs-CZ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5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270382"/>
                  </a:ext>
                </a:extLst>
              </a:tr>
              <a:tr h="360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Úředníci</a:t>
                      </a:r>
                      <a:endParaRPr lang="cs-CZ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5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518229"/>
                  </a:ext>
                </a:extLst>
              </a:tr>
              <a:tr h="360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Pracovníci ve službách a prodeji</a:t>
                      </a:r>
                      <a:endParaRPr lang="cs-CZ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10 740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1 298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5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556356"/>
                  </a:ext>
                </a:extLst>
              </a:tr>
              <a:tr h="493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 Kvalifikovaní </a:t>
                      </a:r>
                      <a:r>
                        <a:rPr lang="cs-CZ" sz="15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prac</a:t>
                      </a:r>
                      <a:r>
                        <a:rPr lang="cs-CZ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v zemědělství, lesnictví a rybářství</a:t>
                      </a:r>
                      <a:endParaRPr lang="cs-CZ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5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733256"/>
                  </a:ext>
                </a:extLst>
              </a:tr>
              <a:tr h="360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 Řemeslníci a opraváři</a:t>
                      </a:r>
                      <a:endParaRPr lang="cs-CZ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5 023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5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179020"/>
                  </a:ext>
                </a:extLst>
              </a:tr>
              <a:tr h="360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 Obsluha strojů a zařízení, montéři</a:t>
                      </a:r>
                      <a:endParaRPr lang="cs-CZ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4 793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3 756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5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449814"/>
                  </a:ext>
                </a:extLst>
              </a:tr>
              <a:tr h="360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 Pomocní a nekvalifikovaní pracovníci</a:t>
                      </a:r>
                      <a:endParaRPr lang="cs-CZ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16 524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5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564414"/>
                  </a:ext>
                </a:extLst>
              </a:tr>
              <a:tr h="360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nezařazeno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5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139837"/>
                  </a:ext>
                </a:extLst>
              </a:tr>
              <a:tr h="360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CELKEM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47 317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13 274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664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66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840760" cy="1141412"/>
          </a:xfrm>
        </p:spPr>
        <p:txBody>
          <a:bodyPr/>
          <a:lstStyle/>
          <a:p>
            <a:pPr algn="ctr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Nejčetnější nabídka a poptávka na trhu práce podle klasifikace zaměstnání v lednu 2021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35496" y="1482313"/>
          <a:ext cx="9073007" cy="4665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37">
                  <a:extLst>
                    <a:ext uri="{9D8B030D-6E8A-4147-A177-3AD203B41FA5}">
                      <a16:colId xmlns:a16="http://schemas.microsoft.com/office/drawing/2014/main" val="1060121445"/>
                    </a:ext>
                  </a:extLst>
                </a:gridCol>
                <a:gridCol w="4179335">
                  <a:extLst>
                    <a:ext uri="{9D8B030D-6E8A-4147-A177-3AD203B41FA5}">
                      <a16:colId xmlns:a16="http://schemas.microsoft.com/office/drawing/2014/main" val="1458005194"/>
                    </a:ext>
                  </a:extLst>
                </a:gridCol>
                <a:gridCol w="4179335">
                  <a:extLst>
                    <a:ext uri="{9D8B030D-6E8A-4147-A177-3AD203B41FA5}">
                      <a16:colId xmlns:a16="http://schemas.microsoft.com/office/drawing/2014/main" val="3030892920"/>
                    </a:ext>
                  </a:extLst>
                </a:gridCol>
              </a:tblGrid>
              <a:tr h="506527">
                <a:tc>
                  <a:txBody>
                    <a:bodyPr/>
                    <a:lstStyle/>
                    <a:p>
                      <a:pPr algn="ctr"/>
                      <a:r>
                        <a:rPr lang="cs-C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třída</a:t>
                      </a:r>
                    </a:p>
                    <a:p>
                      <a:pPr algn="ctr"/>
                      <a:r>
                        <a:rPr lang="cs-C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CZ- ISCO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nabídka pracovní síly (uchazeči o zaměstnání)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poptávka po pracovní síle (volná pracovní místa)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6706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cs-CZ" sz="14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Zaměstnanci v ozbrojených silách (15)</a:t>
                      </a:r>
                    </a:p>
                  </a:txBody>
                  <a:tcPr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cs-CZ" sz="10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054705"/>
                  </a:ext>
                </a:extLst>
              </a:tr>
              <a:tr h="506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Řídící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prac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v oblasti obchodu, marketingu (80); Řídící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prac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ve stavebnictví a zeměměřictví (51); Řídící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prac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v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obl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výzkumu a vývoje (25)	</a:t>
                      </a:r>
                    </a:p>
                  </a:txBody>
                  <a:tcPr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Řídící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prac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ve stavebnictví a zeměměřictví (32); Řídící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prac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v oblasti obchodu</a:t>
                      </a:r>
                      <a:r>
                        <a:rPr lang="cs-CZ" sz="1000" b="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marketingu (18); Ostatní řídící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prac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v oblasti správy podniku, administrativních a podpůrných činností (17)</a:t>
                      </a:r>
                    </a:p>
                  </a:txBody>
                  <a:tcPr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3075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Programátoři počítač. aplikací (88); Učitelé na středních školách, 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konzervat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a na 2. st. zákl. škol (81); Specialisté a odborní pracovníci v oblasti výchovy a vzdělávání (75)	</a:t>
                      </a:r>
                    </a:p>
                  </a:txBody>
                  <a:tcPr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Lékaři specialisté (101); Finanční a investiční poradci a příbuzní specialisté (86); Všeobecné sestry se specializací (41)</a:t>
                      </a:r>
                    </a:p>
                  </a:txBody>
                  <a:tcPr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471427"/>
                  </a:ext>
                </a:extLst>
              </a:tr>
              <a:tr h="381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Obchodní zástupci (453); Strojírenští technici (205); Zprostředkovatelé služeb jinde neuvedení (146)	</a:t>
                      </a:r>
                    </a:p>
                  </a:txBody>
                  <a:tcPr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Všeobecné sestry bez specializace (129); Obchodní zástupci (77); Zdravotničtí asistenti (praktické sestry) (59)	</a:t>
                      </a:r>
                    </a:p>
                  </a:txBody>
                  <a:tcPr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270382"/>
                  </a:ext>
                </a:extLst>
              </a:tr>
              <a:tr h="381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Všeobecní administrativní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prac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(2 587); Úředníci v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obl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účetnictví (183); Recepční (kromě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recep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v hotelích a ubyt. zařízeních) (162)</a:t>
                      </a:r>
                    </a:p>
                  </a:txBody>
                  <a:tcPr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Všeobecní administrativní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prac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(112); Úředníci v oblasti účetnictví (34); Operátoři telefonních panelů (23)		</a:t>
                      </a:r>
                    </a:p>
                  </a:txBody>
                  <a:tcPr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5182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Pracovníci ostrahy a bezpečnostních agentur (3 409); Prodavači v prodejnách (3 395); Číšníci a servírky (856)</a:t>
                      </a:r>
                    </a:p>
                  </a:txBody>
                  <a:tcPr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Kuchaři (kromě šéfkuchařů), pomocní kuchaři (433); Pracovníci ostrahy a bezpečnostních agentur (239); Prodavači v prodejnách (147)</a:t>
                      </a:r>
                    </a:p>
                  </a:txBody>
                  <a:tcPr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55635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 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Zahradníci a pěstitelé v zahradnických školkách (161);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Kvalifik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prac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v lesnictví (152); Chovatelé hospodář. zvířat (kromě drůbeže) (46)</a:t>
                      </a:r>
                    </a:p>
                  </a:txBody>
                  <a:tcPr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Zahradníci a pěstitelé v zahradnických školkách (37); Chovatelé hospodář. zvířat (kromě drůbeže) (28);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Kvalifik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prac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v lesnictví (15)</a:t>
                      </a:r>
                    </a:p>
                  </a:txBody>
                  <a:tcPr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733256"/>
                  </a:ext>
                </a:extLst>
              </a:tr>
              <a:tr h="381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 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Nástrojaři a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příbuz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prac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(1 028); Zedníci, kamnáři, dlaždiči a montéři suchých staveb (834); Mechanici a opraváři motorových vozidel (310)</a:t>
                      </a:r>
                    </a:p>
                  </a:txBody>
                  <a:tcPr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Zedníci, kamnáři, dlaždiči a montéři suchých staveb (832);  Svářeči, řezači plamenem a páječi (574); Nástrojaři a příbuzní pracovníci (346)</a:t>
                      </a:r>
                    </a:p>
                  </a:txBody>
                  <a:tcPr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179020"/>
                  </a:ext>
                </a:extLst>
              </a:tr>
              <a:tr h="381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 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Řidiči osob. a malých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dodávk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aut., taxikáři (2 295); Obsluha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vysokoz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vozíků a skladníci (836); Řidiči nákl. aut., tahačů a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vozidel (394)</a:t>
                      </a:r>
                    </a:p>
                  </a:txBody>
                  <a:tcPr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Montážní děl. ostat. výrobků (923); Řidiči nákl. automobilů, tahačů a speciálních vozidel (507); Obsluha zařízení na zpracování kovů (475)</a:t>
                      </a:r>
                    </a:p>
                  </a:txBody>
                  <a:tcPr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44981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 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Ostat. pomoc. </a:t>
                      </a:r>
                      <a:r>
                        <a:rPr lang="cs-CZ" sz="1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</a:t>
                      </a:r>
                      <a:r>
                        <a:rPr lang="cs-CZ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ve výrobě (5 133); Uklízeči a pomocníci v hotelích, </a:t>
                      </a:r>
                      <a:r>
                        <a:rPr lang="cs-CZ" sz="1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</a:t>
                      </a:r>
                      <a:r>
                        <a:rPr lang="cs-CZ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a </a:t>
                      </a:r>
                      <a:r>
                        <a:rPr lang="cs-CZ" sz="1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</a:t>
                      </a:r>
                      <a:r>
                        <a:rPr lang="cs-CZ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objektech (3 657); </a:t>
                      </a:r>
                      <a:r>
                        <a:rPr lang="cs-CZ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Pomoc. </a:t>
                      </a:r>
                      <a:r>
                        <a:rPr lang="cs-CZ" sz="1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manipulač</a:t>
                      </a:r>
                      <a:r>
                        <a:rPr lang="cs-CZ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cs-CZ" sz="1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</a:t>
                      </a:r>
                      <a:r>
                        <a:rPr lang="cs-CZ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(1 216)</a:t>
                      </a:r>
                    </a:p>
                  </a:txBody>
                  <a:tcPr>
                    <a:lnL w="28575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Dělníci v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obl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výstavby budov (674); Ostat. pomoc.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prac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ve výrobě (569); Uklízeči a pomoc. v hotelích,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administr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a </a:t>
                      </a:r>
                      <a:r>
                        <a:rPr lang="cs-CZ" sz="1000" b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prům</a:t>
                      </a:r>
                      <a:r>
                        <a:rPr lang="cs-CZ" sz="1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objektech (490)</a:t>
                      </a:r>
                    </a:p>
                  </a:txBody>
                  <a:tcPr>
                    <a:lnL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E1C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564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10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721440" y="2961622"/>
            <a:ext cx="7770600" cy="1468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1" i="0" u="none" strike="noStrike" kern="1200" cap="none" spc="-1" normalizeH="0" baseline="0" noProof="0" dirty="0">
              <a:ln>
                <a:noFill/>
              </a:ln>
              <a:solidFill>
                <a:srgbClr val="001E96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-1" normalizeH="0" baseline="0" noProof="0" dirty="0">
                <a:ln>
                  <a:noFill/>
                </a:ln>
                <a:solidFill>
                  <a:srgbClr val="001E96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</a:rPr>
              <a:t>Projekt OUTPLACEMENT</a:t>
            </a:r>
          </a:p>
        </p:txBody>
      </p:sp>
      <p:sp>
        <p:nvSpPr>
          <p:cNvPr id="118" name="CustomShape 2"/>
          <p:cNvSpPr/>
          <p:nvPr/>
        </p:nvSpPr>
        <p:spPr>
          <a:xfrm>
            <a:off x="684360" y="4580640"/>
            <a:ext cx="7773840" cy="574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spcBef>
                <a:spcPts val="1199"/>
              </a:spcBef>
            </a:pPr>
            <a:endParaRPr kumimoji="0" lang="cs-CZ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528000" y="189000"/>
            <a:ext cx="5290560" cy="1178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cs-CZ" sz="3600" b="1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</a:rPr>
              <a:t>Základní informace o projektu</a:t>
            </a:r>
            <a:endParaRPr lang="cs-CZ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457200" y="1700280"/>
            <a:ext cx="8361360" cy="47252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8920" indent="-357120">
              <a:spcBef>
                <a:spcPts val="1199"/>
              </a:spcBef>
              <a:spcAft>
                <a:spcPts val="1200"/>
              </a:spcAft>
              <a:buClr>
                <a:srgbClr val="001E96"/>
              </a:buClr>
              <a:buSzPct val="60000"/>
              <a:buFont typeface="Arial"/>
              <a:buChar char="•"/>
            </a:pP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Název projektu: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Outplacement</a:t>
            </a:r>
          </a:p>
          <a:p>
            <a:pPr marL="358920" indent="-357120">
              <a:spcBef>
                <a:spcPts val="1199"/>
              </a:spcBef>
              <a:spcAft>
                <a:spcPts val="1200"/>
              </a:spcAft>
              <a:buClr>
                <a:srgbClr val="001E96"/>
              </a:buClr>
              <a:buSzPct val="60000"/>
              <a:buFont typeface="Arial"/>
              <a:buChar char="•"/>
            </a:pP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Realizátor projektu: 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ÚP ČR - KrP vč. Hl. m. Prahy</a:t>
            </a:r>
          </a:p>
          <a:p>
            <a:pPr marL="358920" indent="-357120">
              <a:spcBef>
                <a:spcPts val="1199"/>
              </a:spcBef>
              <a:spcAft>
                <a:spcPts val="1200"/>
              </a:spcAft>
              <a:buClr>
                <a:srgbClr val="001E96"/>
              </a:buClr>
              <a:buSzPct val="60000"/>
              <a:buFont typeface="Arial"/>
              <a:buChar char="•"/>
            </a:pPr>
            <a:r>
              <a:rPr lang="cs-CZ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Doba realizace projektu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1. 6. 2020 – </a:t>
            </a:r>
            <a:r>
              <a:rPr lang="cs-CZ" sz="2400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31. 5. 2023</a:t>
            </a:r>
            <a:r>
              <a:rPr lang="cs-CZ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133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07904" y="13791"/>
            <a:ext cx="5436629" cy="1144800"/>
          </a:xfr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0000"/>
          </a:bodyPr>
          <a:lstStyle/>
          <a:p>
            <a:pPr algn="r">
              <a:lnSpc>
                <a:spcPct val="100000"/>
              </a:lnSpc>
            </a:pPr>
            <a:r>
              <a:rPr lang="cs-CZ" sz="3600" b="1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Pro koho je projekt určen?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17598844"/>
              </p:ext>
            </p:extLst>
          </p:nvPr>
        </p:nvGraphicFramePr>
        <p:xfrm>
          <a:off x="107504" y="1052736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Skupina 3">
            <a:extLst>
              <a:ext uri="{FF2B5EF4-FFF2-40B4-BE49-F238E27FC236}">
                <a16:creationId xmlns:a16="http://schemas.microsoft.com/office/drawing/2014/main" id="{315D0A76-03AB-472F-9959-3E6D8A54A1E4}"/>
              </a:ext>
            </a:extLst>
          </p:cNvPr>
          <p:cNvGrpSpPr/>
          <p:nvPr/>
        </p:nvGrpSpPr>
        <p:grpSpPr>
          <a:xfrm>
            <a:off x="179512" y="1268760"/>
            <a:ext cx="792088" cy="2045200"/>
            <a:chOff x="144016" y="0"/>
            <a:chExt cx="637330" cy="1973192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4E77E707-F8BF-42DC-8D8C-7AD043E13696}"/>
                </a:ext>
              </a:extLst>
            </p:cNvPr>
            <p:cNvSpPr/>
            <p:nvPr/>
          </p:nvSpPr>
          <p:spPr>
            <a:xfrm rot="16200000">
              <a:off x="-523915" y="667931"/>
              <a:ext cx="1973192" cy="637330"/>
            </a:xfrm>
            <a:prstGeom prst="rect">
              <a:avLst/>
            </a:prstGeom>
            <a:solidFill>
              <a:srgbClr val="3F49A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6350C46C-6BCA-4532-9A60-A92FBEAFA604}"/>
                </a:ext>
              </a:extLst>
            </p:cNvPr>
            <p:cNvSpPr txBox="1"/>
            <p:nvPr/>
          </p:nvSpPr>
          <p:spPr>
            <a:xfrm rot="16200000">
              <a:off x="-523915" y="667931"/>
              <a:ext cx="1973192" cy="637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b="1" kern="1200" dirty="0"/>
                <a:t>Zaměstnavatel</a:t>
              </a:r>
              <a:r>
                <a:rPr lang="cs-CZ" sz="2000" b="1" kern="1200" dirty="0"/>
                <a:t> </a:t>
              </a:r>
              <a:r>
                <a:rPr lang="cs-CZ" sz="1600" b="1" kern="1200" dirty="0"/>
                <a:t>(stávající/nový)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823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>
          <a:xfrm>
            <a:off x="179512" y="1116587"/>
            <a:ext cx="8856984" cy="2168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1E96"/>
              </a:buClr>
              <a:buFont typeface="Wingdings" pitchFamily="2" charset="2"/>
              <a:buChar char="§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Schůzka se zaměstnavatelem</a:t>
            </a:r>
          </a:p>
          <a:p>
            <a:pPr>
              <a:buClr>
                <a:srgbClr val="001E96"/>
              </a:buClr>
              <a:buFont typeface="Wingdings" pitchFamily="2" charset="2"/>
              <a:buChar char="§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Hromadná prezentace zaměstnancům </a:t>
            </a:r>
          </a:p>
          <a:p>
            <a:pPr>
              <a:buClr>
                <a:srgbClr val="001E96"/>
              </a:buClr>
              <a:buFont typeface="Wingdings" pitchFamily="2" charset="2"/>
              <a:buChar char="§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Zřízení mobilního pracoviště/mobilní tým (ZPR, POR, TP, monitoring)</a:t>
            </a:r>
          </a:p>
          <a:p>
            <a:pPr>
              <a:buClr>
                <a:srgbClr val="001E96"/>
              </a:buClr>
              <a:buFont typeface="Wingdings" pitchFamily="2" charset="2"/>
              <a:buChar char="§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Hromadné / individuální vstupy do projektu</a:t>
            </a:r>
          </a:p>
          <a:p>
            <a:pPr>
              <a:buClr>
                <a:srgbClr val="001E96"/>
              </a:buClr>
              <a:buFont typeface="Wingdings" pitchFamily="2" charset="2"/>
              <a:buChar char="§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Podpisy dohod, aktivity projektu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2733C185-283E-4F3B-9D5D-6371504C8BC3}"/>
              </a:ext>
            </a:extLst>
          </p:cNvPr>
          <p:cNvSpPr txBox="1">
            <a:spLocks/>
          </p:cNvSpPr>
          <p:nvPr/>
        </p:nvSpPr>
        <p:spPr>
          <a:xfrm>
            <a:off x="3419872" y="-26413"/>
            <a:ext cx="57046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cs typeface="+mn-cs"/>
              </a:rPr>
              <a:t>Hromadné propouštění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02C74B8-1C46-44AC-8AE8-A052288D3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5756"/>
            <a:ext cx="9144000" cy="30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A33A0BB9-9275-4F6E-941F-94B04B281FD4}" vid="{24BD4A74-8989-4490-A8FD-C1DAD2247CF2}"/>
    </a:ext>
  </a:extLst>
</a:theme>
</file>

<file path=ppt/theme/theme3.xml><?xml version="1.0" encoding="utf-8"?>
<a:theme xmlns:a="http://schemas.openxmlformats.org/drawingml/2006/main" name="PPT sablona_UP (1)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PT sablona_UP (1)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1307</Words>
  <Application>Microsoft Office PowerPoint</Application>
  <PresentationFormat>Předvádění na obrazovce (4:3)</PresentationFormat>
  <Paragraphs>164</Paragraphs>
  <Slides>11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Calibri</vt:lpstr>
      <vt:lpstr>Symbol</vt:lpstr>
      <vt:lpstr>Wingdings</vt:lpstr>
      <vt:lpstr>Motiv systému Office</vt:lpstr>
      <vt:lpstr>Motiv Office</vt:lpstr>
      <vt:lpstr>PPT sablona_UP (1)</vt:lpstr>
      <vt:lpstr>1_PPT sablona_UP (1)</vt:lpstr>
      <vt:lpstr>Nabídka a poptávka  na trhu práce  v Moravskoslezském kraji k 31. 1. 2021</vt:lpstr>
      <vt:lpstr>Nezaměstnanost v Moravskoslezském kraji                       k 31. 1. 2021                 </vt:lpstr>
      <vt:lpstr>Vývoj nabídky a poptávky na trhu práce v MSK  (leden 2008 - leden 2021)</vt:lpstr>
      <vt:lpstr>Nabídka a poptávka na trhu práce podle klasifikace zaměstnání v lednu 2021</vt:lpstr>
      <vt:lpstr>Nejčetnější nabídka a poptávka na trhu práce podle klasifikace zaměstnání v lednu 2021</vt:lpstr>
      <vt:lpstr>Prezentace aplikace PowerPoint</vt:lpstr>
      <vt:lpstr>Prezentace aplikace PowerPoint</vt:lpstr>
      <vt:lpstr>Pro koho je projekt určen?</vt:lpstr>
      <vt:lpstr>Prezentace aplikace PowerPoint</vt:lpstr>
      <vt:lpstr>Formy podpory pro účastníky projektu</vt:lpstr>
      <vt:lpstr>Vytvořené pracovní místo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OUTPLACEMENT  V  MORAVSKOSLEZSKÉM KRAJI</dc:title>
  <dc:creator>Janiurková Marcela Ing. (UPT-KRP)</dc:creator>
  <cp:lastModifiedBy>Janiurková Marcela Ing. (UPT-KRP)</cp:lastModifiedBy>
  <cp:revision>67</cp:revision>
  <dcterms:created xsi:type="dcterms:W3CDTF">2019-10-04T08:05:03Z</dcterms:created>
  <dcterms:modified xsi:type="dcterms:W3CDTF">2021-02-08T09:05:23Z</dcterms:modified>
</cp:coreProperties>
</file>