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4" r:id="rId1"/>
  </p:sldMasterIdLst>
  <p:notesMasterIdLst>
    <p:notesMasterId r:id="rId3"/>
  </p:notesMasterIdLst>
  <p:handoutMasterIdLst>
    <p:handoutMasterId r:id="rId4"/>
  </p:handoutMasterIdLst>
  <p:sldIdLst>
    <p:sldId id="338" r:id="rId2"/>
  </p:sldIdLst>
  <p:sldSz cx="10691813" cy="7556500"/>
  <p:notesSz cx="6797675" cy="9928225"/>
  <p:defaultTextStyle>
    <a:defPPr>
      <a:defRPr lang="en-GB"/>
    </a:defPPr>
    <a:lvl1pPr algn="l" defTabSz="449263" rtl="0" fontAlgn="base" hangingPunct="0">
      <a:lnSpc>
        <a:spcPct val="96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 hangingPunct="0">
      <a:lnSpc>
        <a:spcPct val="96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 hangingPunct="0">
      <a:lnSpc>
        <a:spcPct val="96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 hangingPunct="0">
      <a:lnSpc>
        <a:spcPct val="96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 hangingPunct="0">
      <a:lnSpc>
        <a:spcPct val="96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4">
          <p15:clr>
            <a:srgbClr val="A4A3A4"/>
          </p15:clr>
        </p15:guide>
        <p15:guide id="2" pos="19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34E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92" d="100"/>
          <a:sy n="92" d="100"/>
        </p:scale>
        <p:origin x="108" y="1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4"/>
        <p:guide pos="19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25" cy="496780"/>
          </a:xfrm>
          <a:prstGeom prst="rect">
            <a:avLst/>
          </a:prstGeom>
        </p:spPr>
        <p:txBody>
          <a:bodyPr vert="horz" lIns="83789" tIns="41895" rIns="83789" bIns="41895" rtlCol="0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924" y="0"/>
            <a:ext cx="2946325" cy="496780"/>
          </a:xfrm>
          <a:prstGeom prst="rect">
            <a:avLst/>
          </a:prstGeom>
        </p:spPr>
        <p:txBody>
          <a:bodyPr vert="horz" lIns="83789" tIns="41895" rIns="83789" bIns="41895" rtlCol="0"/>
          <a:lstStyle>
            <a:lvl1pPr algn="r">
              <a:defRPr sz="1100"/>
            </a:lvl1pPr>
          </a:lstStyle>
          <a:p>
            <a:fld id="{91AEA68F-24D3-4B5B-AA77-F3E285D3AA4E}" type="datetimeFigureOut">
              <a:rPr lang="cs-CZ" smtClean="0"/>
              <a:pPr/>
              <a:t>28.7.2016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9972"/>
            <a:ext cx="2946325" cy="496779"/>
          </a:xfrm>
          <a:prstGeom prst="rect">
            <a:avLst/>
          </a:prstGeom>
        </p:spPr>
        <p:txBody>
          <a:bodyPr vert="horz" lIns="83789" tIns="41895" rIns="83789" bIns="41895" rtlCol="0" anchor="b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924" y="9429972"/>
            <a:ext cx="2946325" cy="496779"/>
          </a:xfrm>
          <a:prstGeom prst="rect">
            <a:avLst/>
          </a:prstGeom>
        </p:spPr>
        <p:txBody>
          <a:bodyPr vert="horz" lIns="83789" tIns="41895" rIns="83789" bIns="41895" rtlCol="0" anchor="b"/>
          <a:lstStyle>
            <a:lvl1pPr algn="r">
              <a:defRPr sz="1100"/>
            </a:lvl1pPr>
          </a:lstStyle>
          <a:p>
            <a:fld id="{5A45FDA2-B56E-4F5D-86DD-FF8913144C0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539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1" y="1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9" tIns="41895" rIns="83789" bIns="41895" anchor="ctr"/>
          <a:lstStyle/>
          <a:p>
            <a:endParaRPr lang="cs-CZ"/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1" y="1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9" tIns="41895" rIns="83789" bIns="41895" anchor="ctr"/>
          <a:lstStyle/>
          <a:p>
            <a:endParaRPr lang="cs-CZ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1" y="1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9" tIns="41895" rIns="83789" bIns="41895" anchor="ctr"/>
          <a:lstStyle/>
          <a:p>
            <a:endParaRPr lang="cs-CZ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1" y="1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9" tIns="41895" rIns="83789" bIns="41895" anchor="ctr"/>
          <a:lstStyle/>
          <a:p>
            <a:endParaRPr lang="cs-CZ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1" y="1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9" tIns="41895" rIns="83789" bIns="41895" anchor="ctr"/>
          <a:lstStyle/>
          <a:p>
            <a:endParaRPr lang="cs-CZ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1" y="1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9" tIns="41895" rIns="83789" bIns="41895" anchor="ctr"/>
          <a:lstStyle/>
          <a:p>
            <a:endParaRPr lang="cs-CZ"/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1" y="1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9" tIns="41895" rIns="83789" bIns="41895" anchor="ctr"/>
          <a:lstStyle/>
          <a:p>
            <a:endParaRPr lang="cs-CZ"/>
          </a:p>
        </p:txBody>
      </p:sp>
      <p:sp>
        <p:nvSpPr>
          <p:cNvPr id="4104" name="Rectangle 8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766763" y="754063"/>
            <a:ext cx="5251450" cy="371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105" name="Rectangle 9"/>
          <p:cNvSpPr>
            <a:spLocks noGrp="1" noChangeArrowheads="1"/>
          </p:cNvSpPr>
          <p:nvPr>
            <p:ph type="body"/>
          </p:nvPr>
        </p:nvSpPr>
        <p:spPr bwMode="auto">
          <a:xfrm>
            <a:off x="679484" y="4715723"/>
            <a:ext cx="5427291" cy="445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smtClean="0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hdr"/>
          </p:nvPr>
        </p:nvSpPr>
        <p:spPr bwMode="auto">
          <a:xfrm>
            <a:off x="1" y="1"/>
            <a:ext cx="2939188" cy="48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10216" algn="l"/>
                <a:tab pos="821887" algn="l"/>
                <a:tab pos="1233558" algn="l"/>
                <a:tab pos="1645228" algn="l"/>
                <a:tab pos="2056899" algn="l"/>
                <a:tab pos="2468570" algn="l"/>
                <a:tab pos="2880240" algn="l"/>
                <a:tab pos="3291911" algn="l"/>
                <a:tab pos="3703582" algn="l"/>
                <a:tab pos="4115252" algn="l"/>
                <a:tab pos="4526923" algn="l"/>
                <a:tab pos="4938594" algn="l"/>
                <a:tab pos="5350264" algn="l"/>
                <a:tab pos="5761936" algn="l"/>
                <a:tab pos="6173607" algn="l"/>
                <a:tab pos="6585277" algn="l"/>
                <a:tab pos="6996948" algn="l"/>
                <a:tab pos="7408618" algn="l"/>
                <a:tab pos="7820289" algn="l"/>
                <a:tab pos="823196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cs-CZ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/>
          </p:nvPr>
        </p:nvSpPr>
        <p:spPr bwMode="auto">
          <a:xfrm>
            <a:off x="3847069" y="1"/>
            <a:ext cx="2939187" cy="48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10216" algn="l"/>
                <a:tab pos="821887" algn="l"/>
                <a:tab pos="1233558" algn="l"/>
                <a:tab pos="1645228" algn="l"/>
                <a:tab pos="2056899" algn="l"/>
                <a:tab pos="2468570" algn="l"/>
                <a:tab pos="2880240" algn="l"/>
                <a:tab pos="3291911" algn="l"/>
                <a:tab pos="3703582" algn="l"/>
                <a:tab pos="4115252" algn="l"/>
                <a:tab pos="4526923" algn="l"/>
                <a:tab pos="4938594" algn="l"/>
                <a:tab pos="5350264" algn="l"/>
                <a:tab pos="5761936" algn="l"/>
                <a:tab pos="6173607" algn="l"/>
                <a:tab pos="6585277" algn="l"/>
                <a:tab pos="6996948" algn="l"/>
                <a:tab pos="7408618" algn="l"/>
                <a:tab pos="7820289" algn="l"/>
                <a:tab pos="823196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cs-CZ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/>
          </p:nvPr>
        </p:nvSpPr>
        <p:spPr bwMode="auto">
          <a:xfrm>
            <a:off x="1" y="9429973"/>
            <a:ext cx="2939188" cy="484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10216" algn="l"/>
                <a:tab pos="821887" algn="l"/>
                <a:tab pos="1233558" algn="l"/>
                <a:tab pos="1645228" algn="l"/>
                <a:tab pos="2056899" algn="l"/>
                <a:tab pos="2468570" algn="l"/>
                <a:tab pos="2880240" algn="l"/>
                <a:tab pos="3291911" algn="l"/>
                <a:tab pos="3703582" algn="l"/>
                <a:tab pos="4115252" algn="l"/>
                <a:tab pos="4526923" algn="l"/>
                <a:tab pos="4938594" algn="l"/>
                <a:tab pos="5350264" algn="l"/>
                <a:tab pos="5761936" algn="l"/>
                <a:tab pos="6173607" algn="l"/>
                <a:tab pos="6585277" algn="l"/>
                <a:tab pos="6996948" algn="l"/>
                <a:tab pos="7408618" algn="l"/>
                <a:tab pos="7820289" algn="l"/>
                <a:tab pos="823196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cs-CZ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/>
          </p:nvPr>
        </p:nvSpPr>
        <p:spPr bwMode="auto">
          <a:xfrm>
            <a:off x="3847069" y="9429973"/>
            <a:ext cx="2939187" cy="484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10216" algn="l"/>
                <a:tab pos="821887" algn="l"/>
                <a:tab pos="1233558" algn="l"/>
                <a:tab pos="1645228" algn="l"/>
                <a:tab pos="2056899" algn="l"/>
                <a:tab pos="2468570" algn="l"/>
                <a:tab pos="2880240" algn="l"/>
                <a:tab pos="3291911" algn="l"/>
                <a:tab pos="3703582" algn="l"/>
                <a:tab pos="4115252" algn="l"/>
                <a:tab pos="4526923" algn="l"/>
                <a:tab pos="4938594" algn="l"/>
                <a:tab pos="5350264" algn="l"/>
                <a:tab pos="5761936" algn="l"/>
                <a:tab pos="6173607" algn="l"/>
                <a:tab pos="6585277" algn="l"/>
                <a:tab pos="6996948" algn="l"/>
                <a:tab pos="7408618" algn="l"/>
                <a:tab pos="7820289" algn="l"/>
                <a:tab pos="823196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3F4C934D-E0A5-482F-8D63-19EC5BAA148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19162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D82870F-C4AB-40BF-ABE6-59B6F0E874BF}" type="slidenum">
              <a:rPr lang="cs-CZ"/>
              <a:pPr/>
              <a:t>1</a:t>
            </a:fld>
            <a:endParaRPr lang="cs-CZ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765175" y="754063"/>
            <a:ext cx="5265738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83" y="4715724"/>
            <a:ext cx="5428719" cy="445775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350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01688" y="2347913"/>
            <a:ext cx="9088437" cy="161925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3375" y="4281488"/>
            <a:ext cx="7485063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887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11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42238" y="288925"/>
            <a:ext cx="2401887" cy="64531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988" y="288925"/>
            <a:ext cx="7054850" cy="64531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7312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4102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550" y="4856163"/>
            <a:ext cx="9088438" cy="15001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550" y="3201988"/>
            <a:ext cx="90884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692007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988" y="1768475"/>
            <a:ext cx="4727575" cy="4973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14963" y="1768475"/>
            <a:ext cx="4729162" cy="4973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031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1837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4988" y="1690688"/>
            <a:ext cx="4724400" cy="7064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2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30838" y="1690688"/>
            <a:ext cx="4725987" cy="7064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0838" y="2397125"/>
            <a:ext cx="4725987" cy="4352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9198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9262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345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79888" y="301625"/>
            <a:ext cx="5976937" cy="6448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988" y="1581150"/>
            <a:ext cx="3517900" cy="5168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76669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500" y="5289550"/>
            <a:ext cx="6415088" cy="623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500" y="674688"/>
            <a:ext cx="6415088" cy="45339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500" y="5913438"/>
            <a:ext cx="6415088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50982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34988" y="288925"/>
            <a:ext cx="9609137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88" y="1768475"/>
            <a:ext cx="9609137" cy="4973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62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449263" rtl="0" eaLnBrk="1" fontAlgn="base" hangingPunct="1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marL="1143000" indent="-228600" algn="ctr" defTabSz="449263" rtl="0" eaLnBrk="1" fontAlgn="base" hangingPunct="1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marL="1600200" indent="-228600" algn="ctr" defTabSz="449263" rtl="0" eaLnBrk="1" fontAlgn="base" hangingPunct="1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marL="2057400" indent="-228600" algn="ctr" defTabSz="449263" rtl="0" eaLnBrk="1" fontAlgn="base" hangingPunct="1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ctr" defTabSz="449263" rtl="0" eaLnBrk="1" fontAlgn="base" hangingPunct="1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49263" rtl="0" eaLnBrk="1" fontAlgn="base" hangingPunct="1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49263" rtl="0" eaLnBrk="1" fontAlgn="base" hangingPunct="1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49263" rtl="0" eaLnBrk="1" fontAlgn="base" hangingPunct="1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1" fontAlgn="base" hangingPunct="1">
        <a:lnSpc>
          <a:spcPct val="96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6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1" fontAlgn="base" hangingPunct="1">
        <a:lnSpc>
          <a:spcPct val="96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1" fontAlgn="base" hangingPunct="1">
        <a:lnSpc>
          <a:spcPct val="96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1" fontAlgn="base" hangingPunct="1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1" fontAlgn="base" hangingPunct="1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mail@e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Line 1"/>
          <p:cNvSpPr>
            <a:spLocks noChangeShapeType="1"/>
          </p:cNvSpPr>
          <p:nvPr/>
        </p:nvSpPr>
        <p:spPr bwMode="auto">
          <a:xfrm>
            <a:off x="1079500" y="2052638"/>
            <a:ext cx="8640763" cy="1587"/>
          </a:xfrm>
          <a:prstGeom prst="line">
            <a:avLst/>
          </a:prstGeom>
          <a:noFill/>
          <a:ln w="18000">
            <a:solidFill>
              <a:srgbClr val="034E8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630998" y="2122066"/>
            <a:ext cx="9286940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0" lvl="1">
              <a:lnSpc>
                <a:spcPct val="114000"/>
              </a:lnSpc>
              <a:spcAft>
                <a:spcPts val="526"/>
              </a:spcAft>
              <a:buClr>
                <a:schemeClr val="accent2"/>
              </a:buClr>
              <a:buFont typeface="Wingdings" pitchFamily="2" charset="2"/>
              <a:buChar char="Ø"/>
              <a:tabLst>
                <a:tab pos="1700213" algn="l"/>
              </a:tabLst>
            </a:pPr>
            <a:r>
              <a:rPr lang="en-GB" sz="2000" b="1" i="1" dirty="0" smtClean="0">
                <a:latin typeface="Franklin Gothic Book" pitchFamily="34" charset="0"/>
              </a:rPr>
              <a:t>Participant</a:t>
            </a:r>
            <a:r>
              <a:rPr lang="en-GB" sz="2000" i="1" dirty="0" smtClean="0">
                <a:latin typeface="Franklin Gothic Book" pitchFamily="34" charset="0"/>
              </a:rPr>
              <a:t>:  </a:t>
            </a:r>
            <a:r>
              <a:rPr lang="en-GB" sz="2000" b="1" i="1" dirty="0" smtClean="0">
                <a:latin typeface="Franklin Gothic Book" pitchFamily="34" charset="0"/>
              </a:rPr>
              <a:t>	</a:t>
            </a:r>
            <a:r>
              <a:rPr lang="cs-CZ" sz="2000" b="1" dirty="0" smtClean="0">
                <a:latin typeface="Franklin Gothic Book" pitchFamily="34" charset="0"/>
              </a:rPr>
              <a:t>Mr. Jméno a příjmení, Funkce v Aj</a:t>
            </a:r>
            <a:endParaRPr lang="cs-CZ" sz="2000" b="1" dirty="0">
              <a:latin typeface="Franklin Gothic Book" pitchFamily="34" charset="0"/>
            </a:endParaRPr>
          </a:p>
          <a:p>
            <a:pPr marL="0" lvl="1">
              <a:lnSpc>
                <a:spcPct val="114000"/>
              </a:lnSpc>
              <a:spcAft>
                <a:spcPts val="526"/>
              </a:spcAft>
              <a:buClr>
                <a:schemeClr val="accent2"/>
              </a:buClr>
              <a:buFont typeface="Wingdings" pitchFamily="2" charset="2"/>
              <a:buChar char="Ø"/>
              <a:tabLst>
                <a:tab pos="1700213" algn="l"/>
              </a:tabLst>
            </a:pPr>
            <a:r>
              <a:rPr lang="en-GB" sz="2000" b="1" i="1" dirty="0" smtClean="0">
                <a:latin typeface="Franklin Gothic Book" pitchFamily="34" charset="0"/>
              </a:rPr>
              <a:t>E-mail:</a:t>
            </a:r>
            <a:r>
              <a:rPr lang="en-GB" sz="2000" i="1" dirty="0" smtClean="0">
                <a:solidFill>
                  <a:schemeClr val="accent2"/>
                </a:solidFill>
                <a:latin typeface="Franklin Gothic Book" pitchFamily="34" charset="0"/>
              </a:rPr>
              <a:t> </a:t>
            </a: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  <a:latin typeface="Franklin Gothic Book" pitchFamily="34" charset="0"/>
              </a:rPr>
              <a:t> 	</a:t>
            </a:r>
            <a:r>
              <a:rPr lang="cs-CZ" sz="2000" b="1" dirty="0" smtClean="0">
                <a:latin typeface="Franklin Gothic Book" panose="020B0503020102020204" pitchFamily="34" charset="0"/>
                <a:hlinkClick r:id="rId3"/>
              </a:rPr>
              <a:t>email</a:t>
            </a:r>
            <a:r>
              <a:rPr lang="en-US" sz="2000" b="1" dirty="0" smtClean="0">
                <a:latin typeface="Franklin Gothic Book" panose="020B0503020102020204" pitchFamily="34" charset="0"/>
                <a:hlinkClick r:id="rId3"/>
              </a:rPr>
              <a:t>@</a:t>
            </a:r>
            <a:r>
              <a:rPr lang="cs-CZ" sz="2000" b="1" dirty="0" smtClean="0">
                <a:latin typeface="Franklin Gothic Book" panose="020B0503020102020204" pitchFamily="34" charset="0"/>
                <a:hlinkClick r:id="rId3"/>
              </a:rPr>
              <a:t>email</a:t>
            </a:r>
            <a:r>
              <a:rPr lang="en-US" sz="2000" b="1" dirty="0" smtClean="0">
                <a:latin typeface="Franklin Gothic Book" panose="020B0503020102020204" pitchFamily="34" charset="0"/>
                <a:hlinkClick r:id="rId3"/>
              </a:rPr>
              <a:t>.com</a:t>
            </a:r>
            <a:endParaRPr lang="cs-CZ" sz="2000" b="1" dirty="0" smtClean="0">
              <a:latin typeface="Franklin Gothic Book" panose="020B0503020102020204" pitchFamily="34" charset="0"/>
            </a:endParaRPr>
          </a:p>
          <a:p>
            <a:pPr marL="0" lvl="1">
              <a:lnSpc>
                <a:spcPct val="114000"/>
              </a:lnSpc>
              <a:spcAft>
                <a:spcPts val="526"/>
              </a:spcAft>
              <a:buClr>
                <a:schemeClr val="accent2"/>
              </a:buClr>
              <a:buFont typeface="Wingdings" pitchFamily="2" charset="2"/>
              <a:buChar char="Ø"/>
              <a:tabLst>
                <a:tab pos="1700213" algn="l"/>
              </a:tabLst>
            </a:pPr>
            <a:r>
              <a:rPr lang="en-GB" sz="2000" b="1" i="1" dirty="0" smtClean="0">
                <a:solidFill>
                  <a:schemeClr val="tx1"/>
                </a:solidFill>
                <a:latin typeface="Franklin Gothic Book" pitchFamily="34" charset="0"/>
              </a:rPr>
              <a:t>www:</a:t>
            </a:r>
            <a:r>
              <a:rPr lang="cs-CZ" sz="2000" b="1" dirty="0">
                <a:solidFill>
                  <a:schemeClr val="tx1"/>
                </a:solidFill>
                <a:latin typeface="Franklin Gothic Book" pitchFamily="34" charset="0"/>
              </a:rPr>
              <a:t> </a:t>
            </a:r>
            <a:r>
              <a:rPr lang="cs-CZ" sz="2000" b="1" dirty="0" smtClean="0">
                <a:solidFill>
                  <a:schemeClr val="tx1"/>
                </a:solidFill>
                <a:latin typeface="Franklin Gothic Book" pitchFamily="34" charset="0"/>
              </a:rPr>
              <a:t>           </a:t>
            </a:r>
            <a:r>
              <a:rPr lang="en-US" sz="2000" b="1" dirty="0" smtClean="0"/>
              <a:t> </a:t>
            </a:r>
            <a:r>
              <a:rPr lang="en-US" sz="2000" b="1" u="sng" dirty="0" smtClean="0">
                <a:solidFill>
                  <a:schemeClr val="bg2"/>
                </a:solidFill>
                <a:latin typeface="Franklin Gothic Book" panose="020B0503020102020204" pitchFamily="34" charset="0"/>
              </a:rPr>
              <a:t>www.</a:t>
            </a:r>
            <a:r>
              <a:rPr lang="cs-CZ" sz="2000" b="1" u="sng" dirty="0" err="1" smtClean="0">
                <a:solidFill>
                  <a:schemeClr val="bg2"/>
                </a:solidFill>
                <a:latin typeface="Franklin Gothic Book" panose="020B0503020102020204" pitchFamily="34" charset="0"/>
              </a:rPr>
              <a:t>webovestranky</a:t>
            </a:r>
            <a:r>
              <a:rPr lang="en-US" sz="2000" b="1" u="sng" dirty="0" smtClean="0">
                <a:solidFill>
                  <a:schemeClr val="bg2"/>
                </a:solidFill>
                <a:latin typeface="Franklin Gothic Book" panose="020B0503020102020204" pitchFamily="34" charset="0"/>
              </a:rPr>
              <a:t>.com </a:t>
            </a:r>
            <a:endParaRPr lang="cs-CZ" sz="2000" b="1" u="sng" dirty="0" smtClean="0">
              <a:solidFill>
                <a:schemeClr val="bg2"/>
              </a:solidFill>
              <a:latin typeface="Franklin Gothic Book" panose="020B0503020102020204" pitchFamily="34" charset="0"/>
            </a:endParaRPr>
          </a:p>
          <a:p>
            <a:pPr marL="0" lvl="1">
              <a:lnSpc>
                <a:spcPct val="114000"/>
              </a:lnSpc>
              <a:spcAft>
                <a:spcPts val="526"/>
              </a:spcAft>
              <a:buClr>
                <a:schemeClr val="accent2"/>
              </a:buClr>
              <a:buFont typeface="Wingdings" pitchFamily="2" charset="2"/>
              <a:buChar char="Ø"/>
              <a:tabLst>
                <a:tab pos="1700213" algn="l"/>
              </a:tabLst>
            </a:pPr>
            <a:r>
              <a:rPr lang="en-GB" sz="2000" b="1" i="1" dirty="0" smtClean="0">
                <a:latin typeface="Franklin Gothic Book" pitchFamily="34" charset="0"/>
              </a:rPr>
              <a:t>Services:</a:t>
            </a:r>
            <a:endParaRPr lang="cs-CZ" sz="2000" b="1" i="1" dirty="0" smtClean="0">
              <a:latin typeface="Franklin Gothic Book" pitchFamily="34" charset="0"/>
            </a:endParaRP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dirty="0" err="1" smtClean="0">
                <a:latin typeface="Franklin Gothic Book" panose="020B0503020102020204" pitchFamily="34" charset="0"/>
              </a:rPr>
              <a:t>xxxxx</a:t>
            </a:r>
            <a:endParaRPr lang="cs-CZ" dirty="0" smtClean="0">
              <a:latin typeface="Franklin Gothic Book" panose="020B0503020102020204" pitchFamily="34" charset="0"/>
            </a:endParaRP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dirty="0" err="1" smtClean="0">
                <a:latin typeface="Franklin Gothic Book" panose="020B0503020102020204" pitchFamily="34" charset="0"/>
              </a:rPr>
              <a:t>yyyyy</a:t>
            </a:r>
            <a:endParaRPr lang="cs-CZ" dirty="0" smtClean="0">
              <a:latin typeface="Franklin Gothic Book" panose="020B0503020102020204" pitchFamily="34" charset="0"/>
            </a:endParaRP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dirty="0" err="1" smtClean="0">
                <a:latin typeface="Franklin Gothic Book" panose="020B0503020102020204" pitchFamily="34" charset="0"/>
              </a:rPr>
              <a:t>zzzz</a:t>
            </a:r>
            <a:endParaRPr lang="cs-CZ" dirty="0" smtClean="0">
              <a:latin typeface="Franklin Gothic Book" panose="020B0503020102020204" pitchFamily="34" charset="0"/>
            </a:endParaRP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dirty="0" err="1" smtClean="0">
                <a:latin typeface="Franklin Gothic Book" panose="020B0503020102020204" pitchFamily="34" charset="0"/>
              </a:rPr>
              <a:t>qqqqqq</a:t>
            </a:r>
            <a:endParaRPr lang="cs-CZ" dirty="0">
              <a:latin typeface="Franklin Gothic Book" panose="020B0503020102020204" pitchFamily="34" charset="0"/>
            </a:endParaRPr>
          </a:p>
          <a:p>
            <a:pPr>
              <a:buClr>
                <a:schemeClr val="accent2"/>
              </a:buClr>
            </a:pPr>
            <a:endParaRPr lang="en-GB" sz="2000" b="1" dirty="0" smtClean="0">
              <a:latin typeface="Franklin Gothic Book" pitchFamily="34" charset="0"/>
            </a:endParaRP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9666385" y="6799263"/>
            <a:ext cx="669827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tabLst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2ADEAE8-B916-46B4-9654-539B374C2185}" type="slidenum">
              <a:rPr lang="cs-CZ" sz="1500" b="1" smtClean="0">
                <a:latin typeface="Franklin Gothic Book" pitchFamily="34" charset="0"/>
              </a:rPr>
              <a:pPr algn="ctr">
                <a:tabLst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cs-CZ" sz="1500" b="1" dirty="0">
              <a:latin typeface="Franklin Gothic Book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257674" y="321866"/>
            <a:ext cx="5616624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cs-CZ" sz="2000" dirty="0">
              <a:latin typeface="Franklin Gothic Demi" pitchFamily="34" charset="0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025426" y="1546002"/>
            <a:ext cx="8712968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5000"/>
              </a:lnSpc>
              <a:tabLst>
                <a:tab pos="8534400" algn="l"/>
                <a:tab pos="8983663" algn="l"/>
              </a:tabLst>
            </a:pPr>
            <a:r>
              <a:rPr lang="cs-CZ" sz="3300" b="1" dirty="0" smtClean="0">
                <a:solidFill>
                  <a:srgbClr val="034E8F"/>
                </a:solidFill>
                <a:latin typeface="Franklin Gothic Medium" panose="020B0603020102020204" pitchFamily="34" charset="0"/>
              </a:rPr>
              <a:t>FIRMA,</a:t>
            </a:r>
            <a:r>
              <a:rPr lang="en-US" sz="3300" b="1" dirty="0" smtClean="0">
                <a:solidFill>
                  <a:srgbClr val="034E8F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3300" b="1" dirty="0">
                <a:solidFill>
                  <a:srgbClr val="034E8F"/>
                </a:solidFill>
                <a:latin typeface="Franklin Gothic Medium" panose="020B0603020102020204" pitchFamily="34" charset="0"/>
              </a:rPr>
              <a:t>s.r.o.</a:t>
            </a:r>
            <a:endParaRPr lang="cs-CZ" sz="3300" b="1" dirty="0">
              <a:solidFill>
                <a:srgbClr val="034E8F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1242" y="2850454"/>
            <a:ext cx="2553056" cy="533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3656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1">
  <a:themeElements>
    <a:clrScheme name="Vlastní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B8B8B"/>
      </a:hlink>
      <a:folHlink>
        <a:srgbClr val="808080"/>
      </a:folHlink>
    </a:clrScheme>
    <a:fontScheme name="Motiv systému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2514</TotalTime>
  <Words>8</Words>
  <Application>Microsoft Office PowerPoint</Application>
  <PresentationFormat>Vlastní</PresentationFormat>
  <Paragraphs>11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Franklin Gothic Book</vt:lpstr>
      <vt:lpstr>Franklin Gothic Demi</vt:lpstr>
      <vt:lpstr>Franklin Gothic Medium</vt:lpstr>
      <vt:lpstr>Times New Roman</vt:lpstr>
      <vt:lpstr>Wingdings</vt:lpstr>
      <vt:lpstr>Motiv1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Hansl Jiří</dc:creator>
  <cp:lastModifiedBy>Leinerová Kristýna</cp:lastModifiedBy>
  <cp:revision>438</cp:revision>
  <cp:lastPrinted>2016-05-19T10:22:50Z</cp:lastPrinted>
  <dcterms:created xsi:type="dcterms:W3CDTF">2013-04-12T08:11:15Z</dcterms:created>
  <dcterms:modified xsi:type="dcterms:W3CDTF">2016-07-28T08:57:07Z</dcterms:modified>
</cp:coreProperties>
</file>